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30.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108"/>
  </p:notesMasterIdLst>
  <p:sldIdLst>
    <p:sldId id="256" r:id="rId2"/>
    <p:sldId id="2526" r:id="rId3"/>
    <p:sldId id="2627" r:id="rId4"/>
    <p:sldId id="2527" r:id="rId5"/>
    <p:sldId id="2715" r:id="rId6"/>
    <p:sldId id="2588" r:id="rId7"/>
    <p:sldId id="2604" r:id="rId8"/>
    <p:sldId id="2717" r:id="rId9"/>
    <p:sldId id="2718" r:id="rId10"/>
    <p:sldId id="2721" r:id="rId11"/>
    <p:sldId id="2719" r:id="rId12"/>
    <p:sldId id="2720" r:id="rId13"/>
    <p:sldId id="2714" r:id="rId14"/>
    <p:sldId id="2716" r:id="rId15"/>
    <p:sldId id="2629" r:id="rId16"/>
    <p:sldId id="2531" r:id="rId17"/>
    <p:sldId id="2532" r:id="rId18"/>
    <p:sldId id="794" r:id="rId19"/>
    <p:sldId id="2614" r:id="rId20"/>
    <p:sldId id="678" r:id="rId21"/>
    <p:sldId id="674" r:id="rId22"/>
    <p:sldId id="2598" r:id="rId23"/>
    <p:sldId id="672" r:id="rId24"/>
    <p:sldId id="2600" r:id="rId25"/>
    <p:sldId id="2630" r:id="rId26"/>
    <p:sldId id="806" r:id="rId27"/>
    <p:sldId id="807" r:id="rId28"/>
    <p:sldId id="802" r:id="rId29"/>
    <p:sldId id="2611" r:id="rId30"/>
    <p:sldId id="2686" r:id="rId31"/>
    <p:sldId id="811" r:id="rId32"/>
    <p:sldId id="2631" r:id="rId33"/>
    <p:sldId id="2684" r:id="rId34"/>
    <p:sldId id="2685" r:id="rId35"/>
    <p:sldId id="812" r:id="rId36"/>
    <p:sldId id="374" r:id="rId37"/>
    <p:sldId id="2711" r:id="rId38"/>
    <p:sldId id="2712" r:id="rId39"/>
    <p:sldId id="2713" r:id="rId40"/>
    <p:sldId id="2696" r:id="rId41"/>
    <p:sldId id="2609" r:id="rId42"/>
    <p:sldId id="553" r:id="rId43"/>
    <p:sldId id="955" r:id="rId44"/>
    <p:sldId id="2687" r:id="rId45"/>
    <p:sldId id="670" r:id="rId46"/>
    <p:sldId id="956" r:id="rId47"/>
    <p:sldId id="977" r:id="rId48"/>
    <p:sldId id="2688" r:id="rId49"/>
    <p:sldId id="2689" r:id="rId50"/>
    <p:sldId id="2690" r:id="rId51"/>
    <p:sldId id="2691" r:id="rId52"/>
    <p:sldId id="2697" r:id="rId53"/>
    <p:sldId id="966" r:id="rId54"/>
    <p:sldId id="975" r:id="rId55"/>
    <p:sldId id="969" r:id="rId56"/>
    <p:sldId id="2692" r:id="rId57"/>
    <p:sldId id="2693" r:id="rId58"/>
    <p:sldId id="976" r:id="rId59"/>
    <p:sldId id="2599" r:id="rId60"/>
    <p:sldId id="973" r:id="rId61"/>
    <p:sldId id="2694" r:id="rId62"/>
    <p:sldId id="2632" r:id="rId63"/>
    <p:sldId id="2695" r:id="rId64"/>
    <p:sldId id="2698" r:id="rId65"/>
    <p:sldId id="2596" r:id="rId66"/>
    <p:sldId id="2569" r:id="rId67"/>
    <p:sldId id="2699" r:id="rId68"/>
    <p:sldId id="2597" r:id="rId69"/>
    <p:sldId id="2700" r:id="rId70"/>
    <p:sldId id="2710" r:id="rId71"/>
    <p:sldId id="2709" r:id="rId72"/>
    <p:sldId id="2701" r:id="rId73"/>
    <p:sldId id="2702" r:id="rId74"/>
    <p:sldId id="2703" r:id="rId75"/>
    <p:sldId id="2704" r:id="rId76"/>
    <p:sldId id="2633" r:id="rId77"/>
    <p:sldId id="669" r:id="rId78"/>
    <p:sldId id="671" r:id="rId79"/>
    <p:sldId id="2574" r:id="rId80"/>
    <p:sldId id="2575" r:id="rId81"/>
    <p:sldId id="705" r:id="rId82"/>
    <p:sldId id="2634" r:id="rId83"/>
    <p:sldId id="700" r:id="rId84"/>
    <p:sldId id="704" r:id="rId85"/>
    <p:sldId id="2579" r:id="rId86"/>
    <p:sldId id="2580" r:id="rId87"/>
    <p:sldId id="2605" r:id="rId88"/>
    <p:sldId id="2617" r:id="rId89"/>
    <p:sldId id="2530" r:id="rId90"/>
    <p:sldId id="2540" r:id="rId91"/>
    <p:sldId id="2582" r:id="rId92"/>
    <p:sldId id="2618" r:id="rId93"/>
    <p:sldId id="2619" r:id="rId94"/>
    <p:sldId id="2586" r:id="rId95"/>
    <p:sldId id="2583" r:id="rId96"/>
    <p:sldId id="2705" r:id="rId97"/>
    <p:sldId id="698" r:id="rId98"/>
    <p:sldId id="2706" r:id="rId99"/>
    <p:sldId id="2602" r:id="rId100"/>
    <p:sldId id="2624" r:id="rId101"/>
    <p:sldId id="2707" r:id="rId102"/>
    <p:sldId id="2708" r:id="rId103"/>
    <p:sldId id="2542" r:id="rId104"/>
    <p:sldId id="2544" r:id="rId105"/>
    <p:sldId id="2543" r:id="rId106"/>
    <p:sldId id="2545" r:id="rId10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FF00"/>
    <a:srgbClr val="99FF66"/>
    <a:srgbClr val="67CD53"/>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5620"/>
    <p:restoredTop sz="78250" autoAdjust="0"/>
  </p:normalViewPr>
  <p:slideViewPr>
    <p:cSldViewPr snapToGrid="0">
      <p:cViewPr varScale="1">
        <p:scale>
          <a:sx n="82" d="100"/>
          <a:sy n="82" d="100"/>
        </p:scale>
        <p:origin x="1050" y="48"/>
      </p:cViewPr>
      <p:guideLst/>
    </p:cSldViewPr>
  </p:slideViewPr>
  <p:notesTextViewPr>
    <p:cViewPr>
      <p:scale>
        <a:sx n="3" d="2"/>
        <a:sy n="3" d="2"/>
      </p:scale>
      <p:origin x="0" y="0"/>
    </p:cViewPr>
  </p:notesTextViewPr>
  <p:sorterViewPr>
    <p:cViewPr varScale="1">
      <p:scale>
        <a:sx n="1" d="1"/>
        <a:sy n="1" d="1"/>
      </p:scale>
      <p:origin x="0" y="-132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07" Type="http://schemas.openxmlformats.org/officeDocument/2006/relationships/slide" Target="slides/slide106.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110"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presProps" Target="presProp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s>
</file>

<file path=ppt/diagrams/_rels/data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image" Target="../media/image12.jpeg"/><Relationship Id="rId4" Type="http://schemas.openxmlformats.org/officeDocument/2006/relationships/image" Target="../media/image15.jpg"/></Relationships>
</file>

<file path=ppt/diagrams/_rels/drawing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5.jpg"/><Relationship Id="rId1" Type="http://schemas.openxmlformats.org/officeDocument/2006/relationships/image" Target="../media/image12.jpeg"/><Relationship Id="rId4" Type="http://schemas.openxmlformats.org/officeDocument/2006/relationships/image" Target="../media/image14.jpe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5_4">
  <dgm:title val=""/>
  <dgm:desc val=""/>
  <dgm:catLst>
    <dgm:cat type="accent5" pri="11400"/>
  </dgm:catLst>
  <dgm:styleLbl name="node0">
    <dgm:fillClrLst meth="cycle">
      <a:schemeClr val="accent5">
        <a:shade val="60000"/>
      </a:schemeClr>
    </dgm:fillClrLst>
    <dgm:linClrLst meth="repeat">
      <a:schemeClr val="lt1"/>
    </dgm:linClrLst>
    <dgm:effectClrLst/>
    <dgm:txLinClrLst/>
    <dgm:txFillClrLst/>
    <dgm:txEffectClrLst/>
  </dgm:styleLbl>
  <dgm:styleLbl name="node1">
    <dgm:fillClrLst meth="cycle">
      <a:schemeClr val="accent5">
        <a:shade val="50000"/>
      </a:schemeClr>
      <a:schemeClr val="accent5">
        <a:tint val="55000"/>
      </a:schemeClr>
    </dgm:fillClrLst>
    <dgm:linClrLst meth="repeat">
      <a:schemeClr val="lt1"/>
    </dgm:linClrLst>
    <dgm:effectClrLst/>
    <dgm:txLinClrLst/>
    <dgm:txFillClrLst/>
    <dgm:txEffectClrLst/>
  </dgm:styleLbl>
  <dgm:styleLbl name="alignNode1">
    <dgm:fillClrLst meth="cycle">
      <a:schemeClr val="accent5">
        <a:shade val="50000"/>
      </a:schemeClr>
      <a:schemeClr val="accent5">
        <a:tint val="55000"/>
      </a:schemeClr>
    </dgm:fillClrLst>
    <dgm:linClrLst meth="cycle">
      <a:schemeClr val="accent5">
        <a:shade val="50000"/>
      </a:schemeClr>
      <a:schemeClr val="accent5">
        <a:tint val="55000"/>
      </a:schemeClr>
    </dgm:linClrLst>
    <dgm:effectClrLst/>
    <dgm:txLinClrLst/>
    <dgm:txFillClrLst/>
    <dgm:txEffectClrLst/>
  </dgm:styleLbl>
  <dgm:styleLbl name="lnNode1">
    <dgm:fillClrLst meth="cycle">
      <a:schemeClr val="accent5">
        <a:shade val="50000"/>
      </a:schemeClr>
      <a:schemeClr val="accent5">
        <a:tint val="55000"/>
      </a:schemeClr>
    </dgm:fillClrLst>
    <dgm:linClrLst meth="repeat">
      <a:schemeClr val="lt1"/>
    </dgm:linClrLst>
    <dgm:effectClrLst/>
    <dgm:txLinClrLst/>
    <dgm:txFillClrLst/>
    <dgm:txEffectClrLst/>
  </dgm:styleLbl>
  <dgm:styleLbl name="vennNode1">
    <dgm:fillClrLst meth="cycle">
      <a:schemeClr val="accent5">
        <a:shade val="80000"/>
        <a:alpha val="50000"/>
      </a:schemeClr>
      <a:schemeClr val="accent5">
        <a:tint val="50000"/>
        <a:alpha val="50000"/>
      </a:schemeClr>
    </dgm:fillClrLst>
    <dgm:linClrLst meth="repeat">
      <a:schemeClr val="lt1"/>
    </dgm:linClrLst>
    <dgm:effectClrLst/>
    <dgm:txLinClrLst/>
    <dgm:txFillClrLst/>
    <dgm:txEffectClrLst/>
  </dgm:styleLbl>
  <dgm:styleLbl name="node2">
    <dgm:fillClrLst>
      <a:schemeClr val="accent5">
        <a:shade val="80000"/>
      </a:schemeClr>
    </dgm:fillClrLst>
    <dgm:linClrLst meth="repeat">
      <a:schemeClr val="lt1"/>
    </dgm:linClrLst>
    <dgm:effectClrLst/>
    <dgm:txLinClrLst/>
    <dgm:txFillClrLst/>
    <dgm:txEffectClrLst/>
  </dgm:styleLbl>
  <dgm:styleLbl name="node3">
    <dgm:fillClrLst>
      <a:schemeClr val="accent5">
        <a:tint val="99000"/>
      </a:schemeClr>
    </dgm:fillClrLst>
    <dgm:linClrLst meth="repeat">
      <a:schemeClr val="lt1"/>
    </dgm:linClrLst>
    <dgm:effectClrLst/>
    <dgm:txLinClrLst/>
    <dgm:txFillClrLst/>
    <dgm:txEffectClrLst/>
  </dgm:styleLbl>
  <dgm:styleLbl name="node4">
    <dgm:fillClrLst>
      <a:schemeClr val="accent5">
        <a:tint val="70000"/>
      </a:schemeClr>
    </dgm:fillClrLst>
    <dgm:linClrLst meth="repeat">
      <a:schemeClr val="lt1"/>
    </dgm:linClrLst>
    <dgm:effectClrLst/>
    <dgm:txLinClrLst/>
    <dgm:txFillClrLst/>
    <dgm:txEffectClrLst/>
  </dgm:styleLbl>
  <dgm:styleLbl name="fg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f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b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f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sibTrans1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accent5">
        <a:shade val="80000"/>
      </a:schemeClr>
    </dgm:fillClrLst>
    <dgm:linClrLst meth="repeat">
      <a:schemeClr val="lt1"/>
    </dgm:linClrLst>
    <dgm:effectClrLst/>
    <dgm:txLinClrLst/>
    <dgm:txFillClrLst/>
    <dgm:txEffectClrLst/>
  </dgm:styleLbl>
  <dgm:styleLbl name="asst1">
    <dgm:fillClrLst meth="repeat">
      <a:schemeClr val="accent5">
        <a:shade val="80000"/>
      </a:schemeClr>
    </dgm:fillClrLst>
    <dgm:linClrLst meth="repeat">
      <a:schemeClr val="lt1"/>
    </dgm:linClrLst>
    <dgm:effectClrLst/>
    <dgm:txLinClrLst/>
    <dgm:txFillClrLst/>
    <dgm:txEffectClrLst/>
  </dgm:styleLbl>
  <dgm:styleLbl name="asst2">
    <dgm:fillClrLst>
      <a:schemeClr val="accent5">
        <a:tint val="90000"/>
      </a:schemeClr>
    </dgm:fillClrLst>
    <dgm:linClrLst meth="repeat">
      <a:schemeClr val="lt1"/>
    </dgm:linClrLst>
    <dgm:effectClrLst/>
    <dgm:txLinClrLst/>
    <dgm:txFillClrLst/>
    <dgm:txEffectClrLst/>
  </dgm:styleLbl>
  <dgm:styleLbl name="asst3">
    <dgm:fillClrLst>
      <a:schemeClr val="accent5">
        <a:tint val="70000"/>
      </a:schemeClr>
    </dgm:fillClrLst>
    <dgm:linClrLst meth="repeat">
      <a:schemeClr val="lt1"/>
    </dgm:linClrLst>
    <dgm:effectClrLst/>
    <dgm:txLinClrLst/>
    <dgm:txFillClrLst/>
    <dgm:txEffectClrLst/>
  </dgm:styleLbl>
  <dgm:styleLbl name="asst4">
    <dgm:fillClrLst>
      <a:schemeClr val="accent5">
        <a:tint val="50000"/>
      </a:schemeClr>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shade val="80000"/>
      </a:schemeClr>
    </dgm:linClrLst>
    <dgm:effectClrLst/>
    <dgm:txLinClrLst/>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dk1"/>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0000"/>
      </a:schemeClr>
    </dgm:fillClrLst>
    <dgm:linClrLst meth="repeat">
      <a:schemeClr val="accent5">
        <a:tint val="90000"/>
      </a:schemeClr>
    </dgm:linClrLst>
    <dgm:effectClrLst/>
    <dgm:txLinClrLst/>
    <dgm:txFillClrLst meth="repeat">
      <a:schemeClr val="tx1"/>
    </dgm:txFillClrLst>
    <dgm:txEffectClrLst/>
  </dgm:styleLbl>
  <dgm:styleLbl name="parChTrans1D3">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5">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55000"/>
      </a:schemeClr>
    </dgm:fillClrLst>
    <dgm:linClrLst meth="repeat">
      <a:schemeClr val="accent5">
        <a:alpha val="90000"/>
        <a:tint val="55000"/>
      </a:schemeClr>
    </dgm:linClrLst>
    <dgm:effectClrLst/>
    <dgm:txLinClrLst/>
    <dgm:txFillClrLst meth="repeat">
      <a:schemeClr val="dk1"/>
    </dgm:txFillClrLst>
    <dgm:txEffectClrLst/>
  </dgm:styleLbl>
  <dgm:styleLbl name="alignAccFollowNode1">
    <dgm:fillClrLst meth="repeat">
      <a:schemeClr val="accent5">
        <a:alpha val="90000"/>
        <a:tint val="55000"/>
      </a:schemeClr>
    </dgm:fillClrLst>
    <dgm:linClrLst meth="repeat">
      <a:schemeClr val="accent5">
        <a:alpha val="90000"/>
        <a:tint val="55000"/>
      </a:schemeClr>
    </dgm:linClrLst>
    <dgm:effectClrLst/>
    <dgm:txLinClrLst/>
    <dgm:txFillClrLst meth="repeat">
      <a:schemeClr val="dk1"/>
    </dgm:txFillClrLst>
    <dgm:txEffectClrLst/>
  </dgm:styleLbl>
  <dgm:styleLbl name="bgAccFollowNode1">
    <dgm:fillClrLst meth="repeat">
      <a:schemeClr val="accent5">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50000"/>
      </a:schemeClr>
    </dgm:linClrLst>
    <dgm:effectClrLst/>
    <dgm:txLinClrLst/>
    <dgm:txFillClrLst meth="repeat">
      <a:schemeClr val="dk1"/>
    </dgm:txFillClrLst>
    <dgm:txEffectClrLst/>
  </dgm:styleLbl>
  <dgm:styleLbl name="bgShp">
    <dgm:fillClrLst meth="repeat">
      <a:schemeClr val="accent5">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55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1#1">
  <dgm:title val=""/>
  <dgm:desc val=""/>
  <dgm:catLst>
    <dgm:cat type="colorful" pri="10100"/>
  </dgm:catLst>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8DF34A10-EF6C-4B52-8F64-D9F49D6462BE}" type="doc">
      <dgm:prSet loTypeId="urn:microsoft.com/office/officeart/2008/layout/HexagonCluster" loCatId="relationship" qsTypeId="urn:microsoft.com/office/officeart/2005/8/quickstyle/simple1" qsCatId="simple" csTypeId="urn:microsoft.com/office/officeart/2005/8/colors/accent1_2" csCatId="accent1" phldr="1"/>
      <dgm:spPr/>
      <dgm:t>
        <a:bodyPr/>
        <a:lstStyle/>
        <a:p>
          <a:endParaRPr lang="zh-CN" altLang="en-US"/>
        </a:p>
      </dgm:t>
    </dgm:pt>
    <dgm:pt modelId="{33DA1D4E-CFAD-48C5-9520-D19137AD354B}">
      <dgm:prSet phldrT="[文本]"/>
      <dgm:spPr/>
      <dgm:t>
        <a:bodyPr/>
        <a:lstStyle/>
        <a:p>
          <a:r>
            <a:rPr lang="zh-CN" altLang="en-US" dirty="0"/>
            <a:t>社会服务</a:t>
          </a:r>
          <a:endParaRPr lang="en-US" altLang="zh-CN" dirty="0"/>
        </a:p>
      </dgm:t>
    </dgm:pt>
    <dgm:pt modelId="{2551CB31-A2D1-44BD-B647-1875FD4E7534}" type="parTrans" cxnId="{C4B32F3B-B8C2-4C5C-B41A-FE22BC791333}">
      <dgm:prSet/>
      <dgm:spPr/>
      <dgm:t>
        <a:bodyPr/>
        <a:lstStyle/>
        <a:p>
          <a:endParaRPr lang="zh-CN" altLang="en-US"/>
        </a:p>
      </dgm:t>
    </dgm:pt>
    <dgm:pt modelId="{3C460E70-7E2C-4C12-B001-7F1E3B7F3420}" type="sibTrans" cxnId="{C4B32F3B-B8C2-4C5C-B41A-FE22BC791333}">
      <dgm:prSet/>
      <dgm:spPr>
        <a:blipFill>
          <a:blip xmlns:r="http://schemas.openxmlformats.org/officeDocument/2006/relationships" r:embed="rId1">
            <a:extLst>
              <a:ext uri="{28A0092B-C50C-407E-A947-70E740481C1C}">
                <a14:useLocalDpi xmlns:a14="http://schemas.microsoft.com/office/drawing/2010/main" val="0"/>
              </a:ext>
            </a:extLst>
          </a:blip>
          <a:srcRect/>
          <a:stretch>
            <a:fillRect l="-7000" r="-7000"/>
          </a:stretch>
        </a:blipFill>
      </dgm:spPr>
      <dgm:t>
        <a:bodyPr/>
        <a:lstStyle/>
        <a:p>
          <a:endParaRPr lang="zh-CN" altLang="en-US"/>
        </a:p>
      </dgm:t>
    </dgm:pt>
    <dgm:pt modelId="{2CB71D36-3867-43AF-85BE-B00444520CE3}">
      <dgm:prSet phldrT="[文本]"/>
      <dgm:spPr/>
      <dgm:t>
        <a:bodyPr/>
        <a:lstStyle/>
        <a:p>
          <a:r>
            <a:rPr lang="zh-CN" altLang="en-US" dirty="0"/>
            <a:t>通识教育</a:t>
          </a:r>
        </a:p>
      </dgm:t>
    </dgm:pt>
    <dgm:pt modelId="{B35A20EA-AB67-4896-8827-103CF61C526A}" type="parTrans" cxnId="{A1A84759-9893-4D58-B91C-46DE1F3BBC5F}">
      <dgm:prSet/>
      <dgm:spPr/>
      <dgm:t>
        <a:bodyPr/>
        <a:lstStyle/>
        <a:p>
          <a:endParaRPr lang="zh-CN" altLang="en-US"/>
        </a:p>
      </dgm:t>
    </dgm:pt>
    <dgm:pt modelId="{8B8D24D4-9C9F-48AA-8320-EF35C370FE9F}" type="sibTrans" cxnId="{A1A84759-9893-4D58-B91C-46DE1F3BBC5F}">
      <dgm:prSet/>
      <dgm:spPr>
        <a:blipFill>
          <a:blip xmlns:r="http://schemas.openxmlformats.org/officeDocument/2006/relationships" r:embed="rId2">
            <a:extLst>
              <a:ext uri="{28A0092B-C50C-407E-A947-70E740481C1C}">
                <a14:useLocalDpi xmlns:a14="http://schemas.microsoft.com/office/drawing/2010/main" val="0"/>
              </a:ext>
            </a:extLst>
          </a:blip>
          <a:srcRect/>
          <a:stretch>
            <a:fillRect l="-7000" r="-7000"/>
          </a:stretch>
        </a:blipFill>
      </dgm:spPr>
      <dgm:t>
        <a:bodyPr/>
        <a:lstStyle/>
        <a:p>
          <a:endParaRPr lang="zh-CN" altLang="en-US"/>
        </a:p>
      </dgm:t>
    </dgm:pt>
    <dgm:pt modelId="{43DB180E-34D0-42FD-8189-E0F4DAF6C2A9}">
      <dgm:prSet phldrT="[文本]"/>
      <dgm:spPr/>
      <dgm:t>
        <a:bodyPr/>
        <a:lstStyle/>
        <a:p>
          <a:r>
            <a:rPr lang="zh-CN" altLang="en-US" dirty="0"/>
            <a:t>工程教育</a:t>
          </a:r>
        </a:p>
      </dgm:t>
    </dgm:pt>
    <dgm:pt modelId="{799C756E-A9F4-41E5-82CC-1D5F239D3E79}" type="parTrans" cxnId="{EF09E3B7-45FF-4583-8A62-793C4C711886}">
      <dgm:prSet/>
      <dgm:spPr/>
      <dgm:t>
        <a:bodyPr/>
        <a:lstStyle/>
        <a:p>
          <a:endParaRPr lang="zh-CN" altLang="en-US"/>
        </a:p>
      </dgm:t>
    </dgm:pt>
    <dgm:pt modelId="{3AD8AF15-88F4-43E5-9590-6A7183B9FF42}" type="sibTrans" cxnId="{EF09E3B7-45FF-4583-8A62-793C4C711886}">
      <dgm:prSet/>
      <dgm:spPr>
        <a:blipFill>
          <a:blip xmlns:r="http://schemas.openxmlformats.org/officeDocument/2006/relationships" r:embed="rId3">
            <a:extLst>
              <a:ext uri="{28A0092B-C50C-407E-A947-70E740481C1C}">
                <a14:useLocalDpi xmlns:a14="http://schemas.microsoft.com/office/drawing/2010/main" val="0"/>
              </a:ext>
            </a:extLst>
          </a:blip>
          <a:srcRect/>
          <a:stretch>
            <a:fillRect l="-7000" r="-7000"/>
          </a:stretch>
        </a:blipFill>
      </dgm:spPr>
      <dgm:t>
        <a:bodyPr/>
        <a:lstStyle/>
        <a:p>
          <a:endParaRPr lang="zh-CN" altLang="en-US"/>
        </a:p>
      </dgm:t>
    </dgm:pt>
    <dgm:pt modelId="{74A2B985-7B21-4FC6-9F71-F70B6C3FA8F0}">
      <dgm:prSet phldrT="[文本]"/>
      <dgm:spPr/>
      <dgm:t>
        <a:bodyPr/>
        <a:lstStyle/>
        <a:p>
          <a:r>
            <a:rPr lang="zh-CN" altLang="en-US" dirty="0"/>
            <a:t>创新教育？</a:t>
          </a:r>
          <a:endParaRPr lang="en-US" altLang="zh-CN" dirty="0"/>
        </a:p>
      </dgm:t>
    </dgm:pt>
    <dgm:pt modelId="{70FEBBBD-4149-4897-AD0F-6726A9521A34}" type="parTrans" cxnId="{36BB5671-7114-4A75-AF1D-D8F598AC89F2}">
      <dgm:prSet/>
      <dgm:spPr/>
      <dgm:t>
        <a:bodyPr/>
        <a:lstStyle/>
        <a:p>
          <a:endParaRPr lang="zh-CN" altLang="en-US"/>
        </a:p>
      </dgm:t>
    </dgm:pt>
    <dgm:pt modelId="{9B768986-D2F4-425D-9EFE-79DEF6E09B38}" type="sibTrans" cxnId="{36BB5671-7114-4A75-AF1D-D8F598AC89F2}">
      <dgm:prSet/>
      <dgm:spPr>
        <a:blipFill>
          <a:blip xmlns:r="http://schemas.openxmlformats.org/officeDocument/2006/relationships" r:embed="rId4">
            <a:extLst>
              <a:ext uri="{28A0092B-C50C-407E-A947-70E740481C1C}">
                <a14:useLocalDpi xmlns:a14="http://schemas.microsoft.com/office/drawing/2010/main" val="0"/>
              </a:ext>
            </a:extLst>
          </a:blip>
          <a:srcRect/>
          <a:stretch>
            <a:fillRect t="-23000" b="-23000"/>
          </a:stretch>
        </a:blipFill>
      </dgm:spPr>
      <dgm:t>
        <a:bodyPr/>
        <a:lstStyle/>
        <a:p>
          <a:endParaRPr lang="zh-CN" altLang="en-US"/>
        </a:p>
      </dgm:t>
    </dgm:pt>
    <dgm:pt modelId="{95B68BE7-4F6C-49D4-A56E-9B2905B74F70}" type="pres">
      <dgm:prSet presAssocID="{8DF34A10-EF6C-4B52-8F64-D9F49D6462BE}" presName="Name0" presStyleCnt="0">
        <dgm:presLayoutVars>
          <dgm:chMax val="21"/>
          <dgm:chPref val="21"/>
        </dgm:presLayoutVars>
      </dgm:prSet>
      <dgm:spPr/>
    </dgm:pt>
    <dgm:pt modelId="{BF072111-2CAC-43D9-AB23-78D0CA8B1478}" type="pres">
      <dgm:prSet presAssocID="{33DA1D4E-CFAD-48C5-9520-D19137AD354B}" presName="text1" presStyleCnt="0"/>
      <dgm:spPr/>
    </dgm:pt>
    <dgm:pt modelId="{48297770-1AD0-4EFF-9B76-DF6511D3AC0F}" type="pres">
      <dgm:prSet presAssocID="{33DA1D4E-CFAD-48C5-9520-D19137AD354B}" presName="textRepeatNode" presStyleLbl="alignNode1" presStyleIdx="0" presStyleCnt="4">
        <dgm:presLayoutVars>
          <dgm:chMax val="0"/>
          <dgm:chPref val="0"/>
          <dgm:bulletEnabled val="1"/>
        </dgm:presLayoutVars>
      </dgm:prSet>
      <dgm:spPr/>
    </dgm:pt>
    <dgm:pt modelId="{3146A169-1F9E-4428-81DF-C50163F7F96D}" type="pres">
      <dgm:prSet presAssocID="{33DA1D4E-CFAD-48C5-9520-D19137AD354B}" presName="textaccent1" presStyleCnt="0"/>
      <dgm:spPr/>
    </dgm:pt>
    <dgm:pt modelId="{FF6C425A-37D1-4DEF-A5E9-C3FE19B0A034}" type="pres">
      <dgm:prSet presAssocID="{33DA1D4E-CFAD-48C5-9520-D19137AD354B}" presName="accentRepeatNode" presStyleLbl="solidAlignAcc1" presStyleIdx="0" presStyleCnt="8"/>
      <dgm:spPr/>
    </dgm:pt>
    <dgm:pt modelId="{B2B03F10-CD63-4535-BA71-7D0518164E64}" type="pres">
      <dgm:prSet presAssocID="{3C460E70-7E2C-4C12-B001-7F1E3B7F3420}" presName="image1" presStyleCnt="0"/>
      <dgm:spPr/>
    </dgm:pt>
    <dgm:pt modelId="{6A98DCDC-9D69-422F-8661-51664078C312}" type="pres">
      <dgm:prSet presAssocID="{3C460E70-7E2C-4C12-B001-7F1E3B7F3420}" presName="imageRepeatNode" presStyleLbl="alignAcc1" presStyleIdx="0" presStyleCnt="4"/>
      <dgm:spPr/>
    </dgm:pt>
    <dgm:pt modelId="{E2DD8E4F-8235-4CEB-91F9-3BFE17223D84}" type="pres">
      <dgm:prSet presAssocID="{3C460E70-7E2C-4C12-B001-7F1E3B7F3420}" presName="imageaccent1" presStyleCnt="0"/>
      <dgm:spPr/>
    </dgm:pt>
    <dgm:pt modelId="{CBCE1C5B-CCE1-4EE7-BB33-63EDAC7694BC}" type="pres">
      <dgm:prSet presAssocID="{3C460E70-7E2C-4C12-B001-7F1E3B7F3420}" presName="accentRepeatNode" presStyleLbl="solidAlignAcc1" presStyleIdx="1" presStyleCnt="8"/>
      <dgm:spPr/>
    </dgm:pt>
    <dgm:pt modelId="{C6CF8061-36DF-417A-8A6D-6273559E8481}" type="pres">
      <dgm:prSet presAssocID="{74A2B985-7B21-4FC6-9F71-F70B6C3FA8F0}" presName="text2" presStyleCnt="0"/>
      <dgm:spPr/>
    </dgm:pt>
    <dgm:pt modelId="{B87CF11B-0A01-40B0-991B-418A17059CD2}" type="pres">
      <dgm:prSet presAssocID="{74A2B985-7B21-4FC6-9F71-F70B6C3FA8F0}" presName="textRepeatNode" presStyleLbl="alignNode1" presStyleIdx="1" presStyleCnt="4">
        <dgm:presLayoutVars>
          <dgm:chMax val="0"/>
          <dgm:chPref val="0"/>
          <dgm:bulletEnabled val="1"/>
        </dgm:presLayoutVars>
      </dgm:prSet>
      <dgm:spPr/>
    </dgm:pt>
    <dgm:pt modelId="{C50DA75C-8862-457E-9D4E-0D9A17CBA1D3}" type="pres">
      <dgm:prSet presAssocID="{74A2B985-7B21-4FC6-9F71-F70B6C3FA8F0}" presName="textaccent2" presStyleCnt="0"/>
      <dgm:spPr/>
    </dgm:pt>
    <dgm:pt modelId="{AB7711BC-DBED-4069-B675-FF35F2E2BF80}" type="pres">
      <dgm:prSet presAssocID="{74A2B985-7B21-4FC6-9F71-F70B6C3FA8F0}" presName="accentRepeatNode" presStyleLbl="solidAlignAcc1" presStyleIdx="2" presStyleCnt="8"/>
      <dgm:spPr/>
    </dgm:pt>
    <dgm:pt modelId="{B51B6FA7-AF8C-434A-991B-7E2D46258E2C}" type="pres">
      <dgm:prSet presAssocID="{9B768986-D2F4-425D-9EFE-79DEF6E09B38}" presName="image2" presStyleCnt="0"/>
      <dgm:spPr/>
    </dgm:pt>
    <dgm:pt modelId="{05311C05-F63E-4F61-BEFC-6800CBF43452}" type="pres">
      <dgm:prSet presAssocID="{9B768986-D2F4-425D-9EFE-79DEF6E09B38}" presName="imageRepeatNode" presStyleLbl="alignAcc1" presStyleIdx="1" presStyleCnt="4" custScaleX="233980" custScaleY="240386" custLinFactY="18226" custLinFactNeighborX="0" custLinFactNeighborY="100000"/>
      <dgm:spPr/>
    </dgm:pt>
    <dgm:pt modelId="{D808FB5F-D0D8-4DDF-B195-58A1FFA6B50E}" type="pres">
      <dgm:prSet presAssocID="{9B768986-D2F4-425D-9EFE-79DEF6E09B38}" presName="imageaccent2" presStyleCnt="0"/>
      <dgm:spPr/>
    </dgm:pt>
    <dgm:pt modelId="{394EF2E8-F8C7-4565-8943-1858CAF305DD}" type="pres">
      <dgm:prSet presAssocID="{9B768986-D2F4-425D-9EFE-79DEF6E09B38}" presName="accentRepeatNode" presStyleLbl="solidAlignAcc1" presStyleIdx="3" presStyleCnt="8"/>
      <dgm:spPr/>
    </dgm:pt>
    <dgm:pt modelId="{0CF0C960-04D1-4D6B-87FE-9A0E420BD13D}" type="pres">
      <dgm:prSet presAssocID="{2CB71D36-3867-43AF-85BE-B00444520CE3}" presName="text3" presStyleCnt="0"/>
      <dgm:spPr/>
    </dgm:pt>
    <dgm:pt modelId="{2738A8D3-6F0E-49EB-8D4C-FE1CCE8C822B}" type="pres">
      <dgm:prSet presAssocID="{2CB71D36-3867-43AF-85BE-B00444520CE3}" presName="textRepeatNode" presStyleLbl="alignNode1" presStyleIdx="2" presStyleCnt="4">
        <dgm:presLayoutVars>
          <dgm:chMax val="0"/>
          <dgm:chPref val="0"/>
          <dgm:bulletEnabled val="1"/>
        </dgm:presLayoutVars>
      </dgm:prSet>
      <dgm:spPr/>
    </dgm:pt>
    <dgm:pt modelId="{688011B3-68FE-4363-BA35-D48939A8F15A}" type="pres">
      <dgm:prSet presAssocID="{2CB71D36-3867-43AF-85BE-B00444520CE3}" presName="textaccent3" presStyleCnt="0"/>
      <dgm:spPr/>
    </dgm:pt>
    <dgm:pt modelId="{9C2B1E69-D6A7-43AF-B1A5-969D665B34A1}" type="pres">
      <dgm:prSet presAssocID="{2CB71D36-3867-43AF-85BE-B00444520CE3}" presName="accentRepeatNode" presStyleLbl="solidAlignAcc1" presStyleIdx="4" presStyleCnt="8"/>
      <dgm:spPr/>
    </dgm:pt>
    <dgm:pt modelId="{B705F821-D9A5-40BD-BCB3-C16E7CC3FD5B}" type="pres">
      <dgm:prSet presAssocID="{8B8D24D4-9C9F-48AA-8320-EF35C370FE9F}" presName="image3" presStyleCnt="0"/>
      <dgm:spPr/>
    </dgm:pt>
    <dgm:pt modelId="{10A33C57-3FC8-451F-B4CF-996E58816AF6}" type="pres">
      <dgm:prSet presAssocID="{8B8D24D4-9C9F-48AA-8320-EF35C370FE9F}" presName="imageRepeatNode" presStyleLbl="alignAcc1" presStyleIdx="2" presStyleCnt="4"/>
      <dgm:spPr/>
    </dgm:pt>
    <dgm:pt modelId="{9FD3DFFA-5970-414A-84B2-EB5215AC4AD4}" type="pres">
      <dgm:prSet presAssocID="{8B8D24D4-9C9F-48AA-8320-EF35C370FE9F}" presName="imageaccent3" presStyleCnt="0"/>
      <dgm:spPr/>
    </dgm:pt>
    <dgm:pt modelId="{7BF3C34A-16CB-4E2A-B579-681E8D0FB5FF}" type="pres">
      <dgm:prSet presAssocID="{8B8D24D4-9C9F-48AA-8320-EF35C370FE9F}" presName="accentRepeatNode" presStyleLbl="solidAlignAcc1" presStyleIdx="5" presStyleCnt="8"/>
      <dgm:spPr/>
    </dgm:pt>
    <dgm:pt modelId="{6A7A0738-019A-4377-8278-3FEFB07956AD}" type="pres">
      <dgm:prSet presAssocID="{43DB180E-34D0-42FD-8189-E0F4DAF6C2A9}" presName="text4" presStyleCnt="0"/>
      <dgm:spPr/>
    </dgm:pt>
    <dgm:pt modelId="{4E81F9B6-1F11-4E05-985A-ED8A84883DFA}" type="pres">
      <dgm:prSet presAssocID="{43DB180E-34D0-42FD-8189-E0F4DAF6C2A9}" presName="textRepeatNode" presStyleLbl="alignNode1" presStyleIdx="3" presStyleCnt="4">
        <dgm:presLayoutVars>
          <dgm:chMax val="0"/>
          <dgm:chPref val="0"/>
          <dgm:bulletEnabled val="1"/>
        </dgm:presLayoutVars>
      </dgm:prSet>
      <dgm:spPr/>
    </dgm:pt>
    <dgm:pt modelId="{9A61F2AD-F6A3-4F8B-BDBA-AE4E8E0F4678}" type="pres">
      <dgm:prSet presAssocID="{43DB180E-34D0-42FD-8189-E0F4DAF6C2A9}" presName="textaccent4" presStyleCnt="0"/>
      <dgm:spPr/>
    </dgm:pt>
    <dgm:pt modelId="{DC0EDBC0-49C5-477C-A5A3-44361F8E62D2}" type="pres">
      <dgm:prSet presAssocID="{43DB180E-34D0-42FD-8189-E0F4DAF6C2A9}" presName="accentRepeatNode" presStyleLbl="solidAlignAcc1" presStyleIdx="6" presStyleCnt="8"/>
      <dgm:spPr/>
    </dgm:pt>
    <dgm:pt modelId="{6A18D8CC-2E6D-45B7-BD69-D1DD19B8C75F}" type="pres">
      <dgm:prSet presAssocID="{3AD8AF15-88F4-43E5-9590-6A7183B9FF42}" presName="image4" presStyleCnt="0"/>
      <dgm:spPr/>
    </dgm:pt>
    <dgm:pt modelId="{080C498C-2006-4F69-8C11-3336F742CEDF}" type="pres">
      <dgm:prSet presAssocID="{3AD8AF15-88F4-43E5-9590-6A7183B9FF42}" presName="imageRepeatNode" presStyleLbl="alignAcc1" presStyleIdx="3" presStyleCnt="4"/>
      <dgm:spPr/>
    </dgm:pt>
    <dgm:pt modelId="{3EAED763-2103-4753-BB95-153F0E99DA00}" type="pres">
      <dgm:prSet presAssocID="{3AD8AF15-88F4-43E5-9590-6A7183B9FF42}" presName="imageaccent4" presStyleCnt="0"/>
      <dgm:spPr/>
    </dgm:pt>
    <dgm:pt modelId="{94B1A128-6F2F-485A-A096-8D443FC8CA57}" type="pres">
      <dgm:prSet presAssocID="{3AD8AF15-88F4-43E5-9590-6A7183B9FF42}" presName="accentRepeatNode" presStyleLbl="solidAlignAcc1" presStyleIdx="7" presStyleCnt="8"/>
      <dgm:spPr/>
    </dgm:pt>
  </dgm:ptLst>
  <dgm:cxnLst>
    <dgm:cxn modelId="{8C9E1C3B-F280-4C00-8C21-9D9849034D3A}" type="presOf" srcId="{33DA1D4E-CFAD-48C5-9520-D19137AD354B}" destId="{48297770-1AD0-4EFF-9B76-DF6511D3AC0F}" srcOrd="0" destOrd="0" presId="urn:microsoft.com/office/officeart/2008/layout/HexagonCluster"/>
    <dgm:cxn modelId="{C4B32F3B-B8C2-4C5C-B41A-FE22BC791333}" srcId="{8DF34A10-EF6C-4B52-8F64-D9F49D6462BE}" destId="{33DA1D4E-CFAD-48C5-9520-D19137AD354B}" srcOrd="0" destOrd="0" parTransId="{2551CB31-A2D1-44BD-B647-1875FD4E7534}" sibTransId="{3C460E70-7E2C-4C12-B001-7F1E3B7F3420}"/>
    <dgm:cxn modelId="{68C3D73C-D72C-4BCC-A09F-C6977939C4D1}" type="presOf" srcId="{74A2B985-7B21-4FC6-9F71-F70B6C3FA8F0}" destId="{B87CF11B-0A01-40B0-991B-418A17059CD2}" srcOrd="0" destOrd="0" presId="urn:microsoft.com/office/officeart/2008/layout/HexagonCluster"/>
    <dgm:cxn modelId="{AD4ED940-0A54-429F-919F-515F27FC0310}" type="presOf" srcId="{3C460E70-7E2C-4C12-B001-7F1E3B7F3420}" destId="{6A98DCDC-9D69-422F-8661-51664078C312}" srcOrd="0" destOrd="0" presId="urn:microsoft.com/office/officeart/2008/layout/HexagonCluster"/>
    <dgm:cxn modelId="{69B00F70-86EA-473E-A6A2-CCB31A49B18C}" type="presOf" srcId="{9B768986-D2F4-425D-9EFE-79DEF6E09B38}" destId="{05311C05-F63E-4F61-BEFC-6800CBF43452}" srcOrd="0" destOrd="0" presId="urn:microsoft.com/office/officeart/2008/layout/HexagonCluster"/>
    <dgm:cxn modelId="{36BB5671-7114-4A75-AF1D-D8F598AC89F2}" srcId="{8DF34A10-EF6C-4B52-8F64-D9F49D6462BE}" destId="{74A2B985-7B21-4FC6-9F71-F70B6C3FA8F0}" srcOrd="1" destOrd="0" parTransId="{70FEBBBD-4149-4897-AD0F-6726A9521A34}" sibTransId="{9B768986-D2F4-425D-9EFE-79DEF6E09B38}"/>
    <dgm:cxn modelId="{1FEF6C55-2953-4FE8-B029-2AFDA31A841F}" type="presOf" srcId="{2CB71D36-3867-43AF-85BE-B00444520CE3}" destId="{2738A8D3-6F0E-49EB-8D4C-FE1CCE8C822B}" srcOrd="0" destOrd="0" presId="urn:microsoft.com/office/officeart/2008/layout/HexagonCluster"/>
    <dgm:cxn modelId="{A1A84759-9893-4D58-B91C-46DE1F3BBC5F}" srcId="{8DF34A10-EF6C-4B52-8F64-D9F49D6462BE}" destId="{2CB71D36-3867-43AF-85BE-B00444520CE3}" srcOrd="2" destOrd="0" parTransId="{B35A20EA-AB67-4896-8827-103CF61C526A}" sibTransId="{8B8D24D4-9C9F-48AA-8320-EF35C370FE9F}"/>
    <dgm:cxn modelId="{6BE93794-2904-4550-A9A6-20FC15AB0D80}" type="presOf" srcId="{8DF34A10-EF6C-4B52-8F64-D9F49D6462BE}" destId="{95B68BE7-4F6C-49D4-A56E-9B2905B74F70}" srcOrd="0" destOrd="0" presId="urn:microsoft.com/office/officeart/2008/layout/HexagonCluster"/>
    <dgm:cxn modelId="{EB455E9E-1084-46D8-8FC4-E6ED3F72E3B1}" type="presOf" srcId="{3AD8AF15-88F4-43E5-9590-6A7183B9FF42}" destId="{080C498C-2006-4F69-8C11-3336F742CEDF}" srcOrd="0" destOrd="0" presId="urn:microsoft.com/office/officeart/2008/layout/HexagonCluster"/>
    <dgm:cxn modelId="{46D82DB1-5CB9-419A-B0ED-69AA24F2A32C}" type="presOf" srcId="{8B8D24D4-9C9F-48AA-8320-EF35C370FE9F}" destId="{10A33C57-3FC8-451F-B4CF-996E58816AF6}" srcOrd="0" destOrd="0" presId="urn:microsoft.com/office/officeart/2008/layout/HexagonCluster"/>
    <dgm:cxn modelId="{EF09E3B7-45FF-4583-8A62-793C4C711886}" srcId="{8DF34A10-EF6C-4B52-8F64-D9F49D6462BE}" destId="{43DB180E-34D0-42FD-8189-E0F4DAF6C2A9}" srcOrd="3" destOrd="0" parTransId="{799C756E-A9F4-41E5-82CC-1D5F239D3E79}" sibTransId="{3AD8AF15-88F4-43E5-9590-6A7183B9FF42}"/>
    <dgm:cxn modelId="{C7E239BE-F5C3-4A10-9A50-06050993117A}" type="presOf" srcId="{43DB180E-34D0-42FD-8189-E0F4DAF6C2A9}" destId="{4E81F9B6-1F11-4E05-985A-ED8A84883DFA}" srcOrd="0" destOrd="0" presId="urn:microsoft.com/office/officeart/2008/layout/HexagonCluster"/>
    <dgm:cxn modelId="{818C7268-2F31-45B4-9441-C0A57FAF8CD9}" type="presParOf" srcId="{95B68BE7-4F6C-49D4-A56E-9B2905B74F70}" destId="{BF072111-2CAC-43D9-AB23-78D0CA8B1478}" srcOrd="0" destOrd="0" presId="urn:microsoft.com/office/officeart/2008/layout/HexagonCluster"/>
    <dgm:cxn modelId="{95956473-A0A6-41BC-AA76-16E2946197EF}" type="presParOf" srcId="{BF072111-2CAC-43D9-AB23-78D0CA8B1478}" destId="{48297770-1AD0-4EFF-9B76-DF6511D3AC0F}" srcOrd="0" destOrd="0" presId="urn:microsoft.com/office/officeart/2008/layout/HexagonCluster"/>
    <dgm:cxn modelId="{2D6FCBCD-7EF2-46A6-B5EA-C8883288AA86}" type="presParOf" srcId="{95B68BE7-4F6C-49D4-A56E-9B2905B74F70}" destId="{3146A169-1F9E-4428-81DF-C50163F7F96D}" srcOrd="1" destOrd="0" presId="urn:microsoft.com/office/officeart/2008/layout/HexagonCluster"/>
    <dgm:cxn modelId="{B722276E-518F-4D36-8781-54D0C9221A38}" type="presParOf" srcId="{3146A169-1F9E-4428-81DF-C50163F7F96D}" destId="{FF6C425A-37D1-4DEF-A5E9-C3FE19B0A034}" srcOrd="0" destOrd="0" presId="urn:microsoft.com/office/officeart/2008/layout/HexagonCluster"/>
    <dgm:cxn modelId="{0E498438-4C6E-41E2-8472-6D67B6440511}" type="presParOf" srcId="{95B68BE7-4F6C-49D4-A56E-9B2905B74F70}" destId="{B2B03F10-CD63-4535-BA71-7D0518164E64}" srcOrd="2" destOrd="0" presId="urn:microsoft.com/office/officeart/2008/layout/HexagonCluster"/>
    <dgm:cxn modelId="{68DB8742-2426-4F25-B265-7A6015A661E6}" type="presParOf" srcId="{B2B03F10-CD63-4535-BA71-7D0518164E64}" destId="{6A98DCDC-9D69-422F-8661-51664078C312}" srcOrd="0" destOrd="0" presId="urn:microsoft.com/office/officeart/2008/layout/HexagonCluster"/>
    <dgm:cxn modelId="{42E16D98-21FF-4549-87F1-6FF5C4920B3B}" type="presParOf" srcId="{95B68BE7-4F6C-49D4-A56E-9B2905B74F70}" destId="{E2DD8E4F-8235-4CEB-91F9-3BFE17223D84}" srcOrd="3" destOrd="0" presId="urn:microsoft.com/office/officeart/2008/layout/HexagonCluster"/>
    <dgm:cxn modelId="{3A1A75FE-A03C-4CE3-9B33-965CF4DDA255}" type="presParOf" srcId="{E2DD8E4F-8235-4CEB-91F9-3BFE17223D84}" destId="{CBCE1C5B-CCE1-4EE7-BB33-63EDAC7694BC}" srcOrd="0" destOrd="0" presId="urn:microsoft.com/office/officeart/2008/layout/HexagonCluster"/>
    <dgm:cxn modelId="{AFE548E1-6E51-4BFE-8C41-15388E0005B2}" type="presParOf" srcId="{95B68BE7-4F6C-49D4-A56E-9B2905B74F70}" destId="{C6CF8061-36DF-417A-8A6D-6273559E8481}" srcOrd="4" destOrd="0" presId="urn:microsoft.com/office/officeart/2008/layout/HexagonCluster"/>
    <dgm:cxn modelId="{770E7A48-150C-475F-AF56-A8620C7E9294}" type="presParOf" srcId="{C6CF8061-36DF-417A-8A6D-6273559E8481}" destId="{B87CF11B-0A01-40B0-991B-418A17059CD2}" srcOrd="0" destOrd="0" presId="urn:microsoft.com/office/officeart/2008/layout/HexagonCluster"/>
    <dgm:cxn modelId="{AAFF95C3-C378-420F-AA1E-FED795F47CE7}" type="presParOf" srcId="{95B68BE7-4F6C-49D4-A56E-9B2905B74F70}" destId="{C50DA75C-8862-457E-9D4E-0D9A17CBA1D3}" srcOrd="5" destOrd="0" presId="urn:microsoft.com/office/officeart/2008/layout/HexagonCluster"/>
    <dgm:cxn modelId="{B7805C99-D690-4B69-BD7E-04FA7F4D260A}" type="presParOf" srcId="{C50DA75C-8862-457E-9D4E-0D9A17CBA1D3}" destId="{AB7711BC-DBED-4069-B675-FF35F2E2BF80}" srcOrd="0" destOrd="0" presId="urn:microsoft.com/office/officeart/2008/layout/HexagonCluster"/>
    <dgm:cxn modelId="{CBF55912-7FDC-46FD-BD11-26CACA2D467A}" type="presParOf" srcId="{95B68BE7-4F6C-49D4-A56E-9B2905B74F70}" destId="{B51B6FA7-AF8C-434A-991B-7E2D46258E2C}" srcOrd="6" destOrd="0" presId="urn:microsoft.com/office/officeart/2008/layout/HexagonCluster"/>
    <dgm:cxn modelId="{E8DD1C24-90CE-46D9-8BB2-E6DF13AB6317}" type="presParOf" srcId="{B51B6FA7-AF8C-434A-991B-7E2D46258E2C}" destId="{05311C05-F63E-4F61-BEFC-6800CBF43452}" srcOrd="0" destOrd="0" presId="urn:microsoft.com/office/officeart/2008/layout/HexagonCluster"/>
    <dgm:cxn modelId="{E058375E-F725-4FC7-ACEC-70D4521BC605}" type="presParOf" srcId="{95B68BE7-4F6C-49D4-A56E-9B2905B74F70}" destId="{D808FB5F-D0D8-4DDF-B195-58A1FFA6B50E}" srcOrd="7" destOrd="0" presId="urn:microsoft.com/office/officeart/2008/layout/HexagonCluster"/>
    <dgm:cxn modelId="{937A2792-2950-4D46-99D1-D2BB2A2373FE}" type="presParOf" srcId="{D808FB5F-D0D8-4DDF-B195-58A1FFA6B50E}" destId="{394EF2E8-F8C7-4565-8943-1858CAF305DD}" srcOrd="0" destOrd="0" presId="urn:microsoft.com/office/officeart/2008/layout/HexagonCluster"/>
    <dgm:cxn modelId="{38149FBF-FA50-4516-87BC-F77FD089B657}" type="presParOf" srcId="{95B68BE7-4F6C-49D4-A56E-9B2905B74F70}" destId="{0CF0C960-04D1-4D6B-87FE-9A0E420BD13D}" srcOrd="8" destOrd="0" presId="urn:microsoft.com/office/officeart/2008/layout/HexagonCluster"/>
    <dgm:cxn modelId="{212C6663-4598-4473-8E2B-1E7FC6A0FD72}" type="presParOf" srcId="{0CF0C960-04D1-4D6B-87FE-9A0E420BD13D}" destId="{2738A8D3-6F0E-49EB-8D4C-FE1CCE8C822B}" srcOrd="0" destOrd="0" presId="urn:microsoft.com/office/officeart/2008/layout/HexagonCluster"/>
    <dgm:cxn modelId="{E219B916-CBD6-4AAA-986D-D3BEC89A303B}" type="presParOf" srcId="{95B68BE7-4F6C-49D4-A56E-9B2905B74F70}" destId="{688011B3-68FE-4363-BA35-D48939A8F15A}" srcOrd="9" destOrd="0" presId="urn:microsoft.com/office/officeart/2008/layout/HexagonCluster"/>
    <dgm:cxn modelId="{65214F82-580B-489A-A803-5E282B088ED6}" type="presParOf" srcId="{688011B3-68FE-4363-BA35-D48939A8F15A}" destId="{9C2B1E69-D6A7-43AF-B1A5-969D665B34A1}" srcOrd="0" destOrd="0" presId="urn:microsoft.com/office/officeart/2008/layout/HexagonCluster"/>
    <dgm:cxn modelId="{25D12C6C-93B0-4D5D-AAC6-FFF251B11E5B}" type="presParOf" srcId="{95B68BE7-4F6C-49D4-A56E-9B2905B74F70}" destId="{B705F821-D9A5-40BD-BCB3-C16E7CC3FD5B}" srcOrd="10" destOrd="0" presId="urn:microsoft.com/office/officeart/2008/layout/HexagonCluster"/>
    <dgm:cxn modelId="{81C79DAD-9562-40E4-88F0-5A93D618F57B}" type="presParOf" srcId="{B705F821-D9A5-40BD-BCB3-C16E7CC3FD5B}" destId="{10A33C57-3FC8-451F-B4CF-996E58816AF6}" srcOrd="0" destOrd="0" presId="urn:microsoft.com/office/officeart/2008/layout/HexagonCluster"/>
    <dgm:cxn modelId="{9CED3BB3-9C5B-44E1-85DD-0D3FE57A05BD}" type="presParOf" srcId="{95B68BE7-4F6C-49D4-A56E-9B2905B74F70}" destId="{9FD3DFFA-5970-414A-84B2-EB5215AC4AD4}" srcOrd="11" destOrd="0" presId="urn:microsoft.com/office/officeart/2008/layout/HexagonCluster"/>
    <dgm:cxn modelId="{41251BE3-6607-43B1-B4E6-7DA4B44CEFC7}" type="presParOf" srcId="{9FD3DFFA-5970-414A-84B2-EB5215AC4AD4}" destId="{7BF3C34A-16CB-4E2A-B579-681E8D0FB5FF}" srcOrd="0" destOrd="0" presId="urn:microsoft.com/office/officeart/2008/layout/HexagonCluster"/>
    <dgm:cxn modelId="{D248D722-BC45-4A77-8941-D35CDD63E1AD}" type="presParOf" srcId="{95B68BE7-4F6C-49D4-A56E-9B2905B74F70}" destId="{6A7A0738-019A-4377-8278-3FEFB07956AD}" srcOrd="12" destOrd="0" presId="urn:microsoft.com/office/officeart/2008/layout/HexagonCluster"/>
    <dgm:cxn modelId="{23781B2B-5532-4B41-ADC0-541EBDA8F026}" type="presParOf" srcId="{6A7A0738-019A-4377-8278-3FEFB07956AD}" destId="{4E81F9B6-1F11-4E05-985A-ED8A84883DFA}" srcOrd="0" destOrd="0" presId="urn:microsoft.com/office/officeart/2008/layout/HexagonCluster"/>
    <dgm:cxn modelId="{43C28865-FB6B-492F-8C7D-F924DEE79E65}" type="presParOf" srcId="{95B68BE7-4F6C-49D4-A56E-9B2905B74F70}" destId="{9A61F2AD-F6A3-4F8B-BDBA-AE4E8E0F4678}" srcOrd="13" destOrd="0" presId="urn:microsoft.com/office/officeart/2008/layout/HexagonCluster"/>
    <dgm:cxn modelId="{64898913-CB88-4175-912D-21F9FA8DA932}" type="presParOf" srcId="{9A61F2AD-F6A3-4F8B-BDBA-AE4E8E0F4678}" destId="{DC0EDBC0-49C5-477C-A5A3-44361F8E62D2}" srcOrd="0" destOrd="0" presId="urn:microsoft.com/office/officeart/2008/layout/HexagonCluster"/>
    <dgm:cxn modelId="{8B71669E-6EDE-46D6-818D-B63F5A18EB40}" type="presParOf" srcId="{95B68BE7-4F6C-49D4-A56E-9B2905B74F70}" destId="{6A18D8CC-2E6D-45B7-BD69-D1DD19B8C75F}" srcOrd="14" destOrd="0" presId="urn:microsoft.com/office/officeart/2008/layout/HexagonCluster"/>
    <dgm:cxn modelId="{95501927-9884-4CDD-B21F-7CF55F4CE228}" type="presParOf" srcId="{6A18D8CC-2E6D-45B7-BD69-D1DD19B8C75F}" destId="{080C498C-2006-4F69-8C11-3336F742CEDF}" srcOrd="0" destOrd="0" presId="urn:microsoft.com/office/officeart/2008/layout/HexagonCluster"/>
    <dgm:cxn modelId="{DB7DAC87-30BC-4036-9AAB-D252C7E8AD7D}" type="presParOf" srcId="{95B68BE7-4F6C-49D4-A56E-9B2905B74F70}" destId="{3EAED763-2103-4753-BB95-153F0E99DA00}" srcOrd="15" destOrd="0" presId="urn:microsoft.com/office/officeart/2008/layout/HexagonCluster"/>
    <dgm:cxn modelId="{D4B9A53A-7FBD-43A6-B159-BE34F24EEED2}" type="presParOf" srcId="{3EAED763-2103-4753-BB95-153F0E99DA00}" destId="{94B1A128-6F2F-485A-A096-8D443FC8CA57}" srcOrd="0" destOrd="0" presId="urn:microsoft.com/office/officeart/2008/layout/HexagonCluster"/>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5BC8348-18C2-4337-8CFE-49FF6AB482DF}" type="doc">
      <dgm:prSet loTypeId="urn:microsoft.com/office/officeart/2005/8/layout/radial6" loCatId="cycle" qsTypeId="urn:microsoft.com/office/officeart/2005/8/quickstyle/simple1" qsCatId="simple" csTypeId="urn:microsoft.com/office/officeart/2005/8/colors/accent5_4" csCatId="accent5" phldr="1"/>
      <dgm:spPr/>
      <dgm:t>
        <a:bodyPr/>
        <a:lstStyle/>
        <a:p>
          <a:endParaRPr lang="zh-CN" altLang="en-US"/>
        </a:p>
      </dgm:t>
    </dgm:pt>
    <dgm:pt modelId="{E9E3EC45-900F-4B49-9EBF-88BF6C39EF76}">
      <dgm:prSet phldrT="[文本]" custT="1"/>
      <dgm:spPr/>
      <dgm:t>
        <a:bodyPr/>
        <a:lstStyle/>
        <a:p>
          <a:r>
            <a:rPr lang="zh-CN" altLang="en-US" sz="1000" dirty="0"/>
            <a:t>群体协同</a:t>
          </a:r>
        </a:p>
      </dgm:t>
    </dgm:pt>
    <dgm:pt modelId="{089DB279-9611-45A4-B151-1351359AFDB4}" type="parTrans" cxnId="{A4799596-03BC-4B6A-8F22-6D00DEECD42A}">
      <dgm:prSet/>
      <dgm:spPr/>
      <dgm:t>
        <a:bodyPr/>
        <a:lstStyle/>
        <a:p>
          <a:endParaRPr lang="zh-CN" altLang="en-US" sz="1000"/>
        </a:p>
      </dgm:t>
    </dgm:pt>
    <dgm:pt modelId="{7DB47248-3435-4E5E-A821-BFB31215E0E7}" type="sibTrans" cxnId="{A4799596-03BC-4B6A-8F22-6D00DEECD42A}">
      <dgm:prSet/>
      <dgm:spPr/>
      <dgm:t>
        <a:bodyPr/>
        <a:lstStyle/>
        <a:p>
          <a:endParaRPr lang="zh-CN" altLang="en-US" sz="1000"/>
        </a:p>
      </dgm:t>
    </dgm:pt>
    <dgm:pt modelId="{044CEA85-4B90-4293-9A00-A92A2105904A}">
      <dgm:prSet phldrT="[文本]" custT="1"/>
      <dgm:spPr/>
      <dgm:t>
        <a:bodyPr/>
        <a:lstStyle/>
        <a:p>
          <a:r>
            <a:rPr lang="en-US" altLang="zh-CN" sz="1000" dirty="0"/>
            <a:t>Market</a:t>
          </a:r>
        </a:p>
        <a:p>
          <a:r>
            <a:rPr lang="zh-CN" altLang="en-US" sz="1000" dirty="0"/>
            <a:t>资源整合</a:t>
          </a:r>
        </a:p>
      </dgm:t>
    </dgm:pt>
    <dgm:pt modelId="{34C9FFFE-2052-4631-9ABE-776A36523B57}" type="parTrans" cxnId="{A0C61F11-2877-4ACC-9AC3-DA1B638FF12C}">
      <dgm:prSet/>
      <dgm:spPr/>
      <dgm:t>
        <a:bodyPr/>
        <a:lstStyle/>
        <a:p>
          <a:endParaRPr lang="zh-CN" altLang="en-US" sz="1000"/>
        </a:p>
      </dgm:t>
    </dgm:pt>
    <dgm:pt modelId="{4A6DDF2C-7D0F-4689-B976-F551EA52E5CE}" type="sibTrans" cxnId="{A0C61F11-2877-4ACC-9AC3-DA1B638FF12C}">
      <dgm:prSet/>
      <dgm:spPr/>
      <dgm:t>
        <a:bodyPr/>
        <a:lstStyle/>
        <a:p>
          <a:endParaRPr lang="zh-CN" altLang="en-US" sz="1000"/>
        </a:p>
      </dgm:t>
    </dgm:pt>
    <dgm:pt modelId="{B668D91C-B9FB-470C-9F35-B1C162D4D17A}">
      <dgm:prSet phldrT="[文本]" custT="1"/>
      <dgm:spPr/>
      <dgm:t>
        <a:bodyPr/>
        <a:lstStyle/>
        <a:p>
          <a:r>
            <a:rPr lang="en-US" altLang="zh-CN" sz="1000" dirty="0"/>
            <a:t>Law</a:t>
          </a:r>
        </a:p>
        <a:p>
          <a:r>
            <a:rPr lang="zh-CN" altLang="en-US" sz="1000" dirty="0"/>
            <a:t>宪章</a:t>
          </a:r>
        </a:p>
      </dgm:t>
    </dgm:pt>
    <dgm:pt modelId="{EE687741-A5C7-437F-82D4-BC62C7108508}" type="parTrans" cxnId="{A3CA049C-90C5-4C8A-ABFA-99182B6AF923}">
      <dgm:prSet/>
      <dgm:spPr/>
      <dgm:t>
        <a:bodyPr/>
        <a:lstStyle/>
        <a:p>
          <a:endParaRPr lang="zh-CN" altLang="en-US" sz="1000"/>
        </a:p>
      </dgm:t>
    </dgm:pt>
    <dgm:pt modelId="{A7B51C3B-1E70-465B-9C48-74819AD78757}" type="sibTrans" cxnId="{A3CA049C-90C5-4C8A-ABFA-99182B6AF923}">
      <dgm:prSet/>
      <dgm:spPr/>
      <dgm:t>
        <a:bodyPr/>
        <a:lstStyle/>
        <a:p>
          <a:endParaRPr lang="zh-CN" altLang="en-US" sz="1000"/>
        </a:p>
      </dgm:t>
    </dgm:pt>
    <dgm:pt modelId="{6CEC26CF-3896-49A4-BEDD-991EBF0FBDD7}">
      <dgm:prSet phldrT="[文本]" custT="1"/>
      <dgm:spPr/>
      <dgm:t>
        <a:bodyPr/>
        <a:lstStyle/>
        <a:p>
          <a:r>
            <a:rPr lang="en-US" altLang="zh-CN" sz="1000" dirty="0"/>
            <a:t>Norm</a:t>
          </a:r>
        </a:p>
        <a:p>
          <a:r>
            <a:rPr lang="zh-CN" altLang="en-US" sz="1000" dirty="0"/>
            <a:t>标准化</a:t>
          </a:r>
        </a:p>
      </dgm:t>
    </dgm:pt>
    <dgm:pt modelId="{0B919AFA-BAC1-4E67-82CC-4172F4814400}" type="parTrans" cxnId="{AC5820F1-51DB-48B6-871C-56ADD9BE04AB}">
      <dgm:prSet/>
      <dgm:spPr/>
      <dgm:t>
        <a:bodyPr/>
        <a:lstStyle/>
        <a:p>
          <a:endParaRPr lang="zh-CN" altLang="en-US" sz="1000"/>
        </a:p>
      </dgm:t>
    </dgm:pt>
    <dgm:pt modelId="{BC581989-910E-4291-AF98-6BD17746A313}" type="sibTrans" cxnId="{AC5820F1-51DB-48B6-871C-56ADD9BE04AB}">
      <dgm:prSet/>
      <dgm:spPr/>
      <dgm:t>
        <a:bodyPr/>
        <a:lstStyle/>
        <a:p>
          <a:endParaRPr lang="zh-CN" altLang="en-US" sz="1000"/>
        </a:p>
      </dgm:t>
    </dgm:pt>
    <dgm:pt modelId="{19A145AE-C19B-4514-B229-5F651CB1516C}">
      <dgm:prSet phldrT="[文本]" custT="1"/>
      <dgm:spPr/>
      <dgm:t>
        <a:bodyPr/>
        <a:lstStyle/>
        <a:p>
          <a:r>
            <a:rPr lang="en-US" altLang="zh-CN" sz="1000" dirty="0"/>
            <a:t>Architecture</a:t>
          </a:r>
        </a:p>
        <a:p>
          <a:r>
            <a:rPr lang="zh-CN" altLang="en-US" sz="1000" dirty="0"/>
            <a:t>微服务</a:t>
          </a:r>
        </a:p>
      </dgm:t>
    </dgm:pt>
    <dgm:pt modelId="{87FAB16D-B8AB-4347-8170-02FAF5AA98C5}" type="parTrans" cxnId="{D83DB5CE-B089-44D4-B646-4BE52507ABE8}">
      <dgm:prSet/>
      <dgm:spPr/>
      <dgm:t>
        <a:bodyPr/>
        <a:lstStyle/>
        <a:p>
          <a:endParaRPr lang="zh-CN" altLang="en-US" sz="1000"/>
        </a:p>
      </dgm:t>
    </dgm:pt>
    <dgm:pt modelId="{9BBD4E74-D9EC-4F77-AFCC-B095585B4BE2}" type="sibTrans" cxnId="{D83DB5CE-B089-44D4-B646-4BE52507ABE8}">
      <dgm:prSet/>
      <dgm:spPr/>
      <dgm:t>
        <a:bodyPr/>
        <a:lstStyle/>
        <a:p>
          <a:endParaRPr lang="zh-CN" altLang="en-US" sz="1000"/>
        </a:p>
      </dgm:t>
    </dgm:pt>
    <dgm:pt modelId="{A58A0E31-3CF6-4931-8F65-B3C94EEA3B81}" type="pres">
      <dgm:prSet presAssocID="{D5BC8348-18C2-4337-8CFE-49FF6AB482DF}" presName="Name0" presStyleCnt="0">
        <dgm:presLayoutVars>
          <dgm:chMax val="1"/>
          <dgm:dir/>
          <dgm:animLvl val="ctr"/>
          <dgm:resizeHandles val="exact"/>
        </dgm:presLayoutVars>
      </dgm:prSet>
      <dgm:spPr/>
    </dgm:pt>
    <dgm:pt modelId="{588C71CB-A406-484D-B771-39F41E357179}" type="pres">
      <dgm:prSet presAssocID="{E9E3EC45-900F-4B49-9EBF-88BF6C39EF76}" presName="centerShape" presStyleLbl="node0" presStyleIdx="0" presStyleCnt="1"/>
      <dgm:spPr/>
    </dgm:pt>
    <dgm:pt modelId="{E33723CF-B778-4AC0-A927-63AD1B5C5450}" type="pres">
      <dgm:prSet presAssocID="{044CEA85-4B90-4293-9A00-A92A2105904A}" presName="node" presStyleLbl="node1" presStyleIdx="0" presStyleCnt="4">
        <dgm:presLayoutVars>
          <dgm:bulletEnabled val="1"/>
        </dgm:presLayoutVars>
      </dgm:prSet>
      <dgm:spPr/>
    </dgm:pt>
    <dgm:pt modelId="{3E8C7520-5E0E-494E-9CB1-43D59F48B356}" type="pres">
      <dgm:prSet presAssocID="{044CEA85-4B90-4293-9A00-A92A2105904A}" presName="dummy" presStyleCnt="0"/>
      <dgm:spPr/>
    </dgm:pt>
    <dgm:pt modelId="{4C2A5D3A-1493-44F7-864C-8D0CAAA27661}" type="pres">
      <dgm:prSet presAssocID="{4A6DDF2C-7D0F-4689-B976-F551EA52E5CE}" presName="sibTrans" presStyleLbl="sibTrans2D1" presStyleIdx="0" presStyleCnt="4"/>
      <dgm:spPr/>
    </dgm:pt>
    <dgm:pt modelId="{592F3D88-099C-47EB-B75E-61250E55E188}" type="pres">
      <dgm:prSet presAssocID="{B668D91C-B9FB-470C-9F35-B1C162D4D17A}" presName="node" presStyleLbl="node1" presStyleIdx="1" presStyleCnt="4">
        <dgm:presLayoutVars>
          <dgm:bulletEnabled val="1"/>
        </dgm:presLayoutVars>
      </dgm:prSet>
      <dgm:spPr/>
    </dgm:pt>
    <dgm:pt modelId="{61EDAEDF-A8A6-4B5A-A6EA-8F68A81CC80E}" type="pres">
      <dgm:prSet presAssocID="{B668D91C-B9FB-470C-9F35-B1C162D4D17A}" presName="dummy" presStyleCnt="0"/>
      <dgm:spPr/>
    </dgm:pt>
    <dgm:pt modelId="{37EB5882-539A-4348-8BCA-11904AFB4906}" type="pres">
      <dgm:prSet presAssocID="{A7B51C3B-1E70-465B-9C48-74819AD78757}" presName="sibTrans" presStyleLbl="sibTrans2D1" presStyleIdx="1" presStyleCnt="4"/>
      <dgm:spPr/>
    </dgm:pt>
    <dgm:pt modelId="{C10872D6-9F42-4939-9BB5-D957B0AD9554}" type="pres">
      <dgm:prSet presAssocID="{6CEC26CF-3896-49A4-BEDD-991EBF0FBDD7}" presName="node" presStyleLbl="node1" presStyleIdx="2" presStyleCnt="4">
        <dgm:presLayoutVars>
          <dgm:bulletEnabled val="1"/>
        </dgm:presLayoutVars>
      </dgm:prSet>
      <dgm:spPr/>
    </dgm:pt>
    <dgm:pt modelId="{55295409-A174-43F5-A77B-91D3702C7872}" type="pres">
      <dgm:prSet presAssocID="{6CEC26CF-3896-49A4-BEDD-991EBF0FBDD7}" presName="dummy" presStyleCnt="0"/>
      <dgm:spPr/>
    </dgm:pt>
    <dgm:pt modelId="{CB424A2A-018C-4B0E-9CC8-939F041371C0}" type="pres">
      <dgm:prSet presAssocID="{BC581989-910E-4291-AF98-6BD17746A313}" presName="sibTrans" presStyleLbl="sibTrans2D1" presStyleIdx="2" presStyleCnt="4"/>
      <dgm:spPr/>
    </dgm:pt>
    <dgm:pt modelId="{F2CF543A-2C6C-465B-945D-934E01558D3E}" type="pres">
      <dgm:prSet presAssocID="{19A145AE-C19B-4514-B229-5F651CB1516C}" presName="node" presStyleLbl="node1" presStyleIdx="3" presStyleCnt="4">
        <dgm:presLayoutVars>
          <dgm:bulletEnabled val="1"/>
        </dgm:presLayoutVars>
      </dgm:prSet>
      <dgm:spPr/>
    </dgm:pt>
    <dgm:pt modelId="{45585B57-A19F-4682-B24C-D71CD6DDEFA7}" type="pres">
      <dgm:prSet presAssocID="{19A145AE-C19B-4514-B229-5F651CB1516C}" presName="dummy" presStyleCnt="0"/>
      <dgm:spPr/>
    </dgm:pt>
    <dgm:pt modelId="{845FBE86-A93F-4B65-876A-1EA36F7648BA}" type="pres">
      <dgm:prSet presAssocID="{9BBD4E74-D9EC-4F77-AFCC-B095585B4BE2}" presName="sibTrans" presStyleLbl="sibTrans2D1" presStyleIdx="3" presStyleCnt="4"/>
      <dgm:spPr/>
    </dgm:pt>
  </dgm:ptLst>
  <dgm:cxnLst>
    <dgm:cxn modelId="{F1978E07-FB3E-4E42-B8E6-CCD5BA5D9821}" type="presOf" srcId="{D5BC8348-18C2-4337-8CFE-49FF6AB482DF}" destId="{A58A0E31-3CF6-4931-8F65-B3C94EEA3B81}" srcOrd="0" destOrd="0" presId="urn:microsoft.com/office/officeart/2005/8/layout/radial6"/>
    <dgm:cxn modelId="{2A87FC0A-3000-40E0-ADD1-B5B7DB977ACB}" type="presOf" srcId="{B668D91C-B9FB-470C-9F35-B1C162D4D17A}" destId="{592F3D88-099C-47EB-B75E-61250E55E188}" srcOrd="0" destOrd="0" presId="urn:microsoft.com/office/officeart/2005/8/layout/radial6"/>
    <dgm:cxn modelId="{A0C61F11-2877-4ACC-9AC3-DA1B638FF12C}" srcId="{E9E3EC45-900F-4B49-9EBF-88BF6C39EF76}" destId="{044CEA85-4B90-4293-9A00-A92A2105904A}" srcOrd="0" destOrd="0" parTransId="{34C9FFFE-2052-4631-9ABE-776A36523B57}" sibTransId="{4A6DDF2C-7D0F-4689-B976-F551EA52E5CE}"/>
    <dgm:cxn modelId="{E8399D64-A816-42B8-9B3F-F4C1B7ABDEC2}" type="presOf" srcId="{19A145AE-C19B-4514-B229-5F651CB1516C}" destId="{F2CF543A-2C6C-465B-945D-934E01558D3E}" srcOrd="0" destOrd="0" presId="urn:microsoft.com/office/officeart/2005/8/layout/radial6"/>
    <dgm:cxn modelId="{35C2A186-7212-4452-AA6F-07575A8458A7}" type="presOf" srcId="{6CEC26CF-3896-49A4-BEDD-991EBF0FBDD7}" destId="{C10872D6-9F42-4939-9BB5-D957B0AD9554}" srcOrd="0" destOrd="0" presId="urn:microsoft.com/office/officeart/2005/8/layout/radial6"/>
    <dgm:cxn modelId="{A4799596-03BC-4B6A-8F22-6D00DEECD42A}" srcId="{D5BC8348-18C2-4337-8CFE-49FF6AB482DF}" destId="{E9E3EC45-900F-4B49-9EBF-88BF6C39EF76}" srcOrd="0" destOrd="0" parTransId="{089DB279-9611-45A4-B151-1351359AFDB4}" sibTransId="{7DB47248-3435-4E5E-A821-BFB31215E0E7}"/>
    <dgm:cxn modelId="{A3CA049C-90C5-4C8A-ABFA-99182B6AF923}" srcId="{E9E3EC45-900F-4B49-9EBF-88BF6C39EF76}" destId="{B668D91C-B9FB-470C-9F35-B1C162D4D17A}" srcOrd="1" destOrd="0" parTransId="{EE687741-A5C7-437F-82D4-BC62C7108508}" sibTransId="{A7B51C3B-1E70-465B-9C48-74819AD78757}"/>
    <dgm:cxn modelId="{FA322BAA-81CE-42FC-ACF2-D7C723045696}" type="presOf" srcId="{E9E3EC45-900F-4B49-9EBF-88BF6C39EF76}" destId="{588C71CB-A406-484D-B771-39F41E357179}" srcOrd="0" destOrd="0" presId="urn:microsoft.com/office/officeart/2005/8/layout/radial6"/>
    <dgm:cxn modelId="{1644E1B0-64E5-41C1-B3EE-497B1C8E8FF8}" type="presOf" srcId="{4A6DDF2C-7D0F-4689-B976-F551EA52E5CE}" destId="{4C2A5D3A-1493-44F7-864C-8D0CAAA27661}" srcOrd="0" destOrd="0" presId="urn:microsoft.com/office/officeart/2005/8/layout/radial6"/>
    <dgm:cxn modelId="{D83DB5CE-B089-44D4-B646-4BE52507ABE8}" srcId="{E9E3EC45-900F-4B49-9EBF-88BF6C39EF76}" destId="{19A145AE-C19B-4514-B229-5F651CB1516C}" srcOrd="3" destOrd="0" parTransId="{87FAB16D-B8AB-4347-8170-02FAF5AA98C5}" sibTransId="{9BBD4E74-D9EC-4F77-AFCC-B095585B4BE2}"/>
    <dgm:cxn modelId="{056936D1-B501-4272-AB9D-7DB99E3F7112}" type="presOf" srcId="{BC581989-910E-4291-AF98-6BD17746A313}" destId="{CB424A2A-018C-4B0E-9CC8-939F041371C0}" srcOrd="0" destOrd="0" presId="urn:microsoft.com/office/officeart/2005/8/layout/radial6"/>
    <dgm:cxn modelId="{8E80F5DF-F0A1-49EE-B736-6780A79EB962}" type="presOf" srcId="{A7B51C3B-1E70-465B-9C48-74819AD78757}" destId="{37EB5882-539A-4348-8BCA-11904AFB4906}" srcOrd="0" destOrd="0" presId="urn:microsoft.com/office/officeart/2005/8/layout/radial6"/>
    <dgm:cxn modelId="{A7BAEDE9-BF58-4BDF-AF0F-F85963B0CB75}" type="presOf" srcId="{9BBD4E74-D9EC-4F77-AFCC-B095585B4BE2}" destId="{845FBE86-A93F-4B65-876A-1EA36F7648BA}" srcOrd="0" destOrd="0" presId="urn:microsoft.com/office/officeart/2005/8/layout/radial6"/>
    <dgm:cxn modelId="{AC5820F1-51DB-48B6-871C-56ADD9BE04AB}" srcId="{E9E3EC45-900F-4B49-9EBF-88BF6C39EF76}" destId="{6CEC26CF-3896-49A4-BEDD-991EBF0FBDD7}" srcOrd="2" destOrd="0" parTransId="{0B919AFA-BAC1-4E67-82CC-4172F4814400}" sibTransId="{BC581989-910E-4291-AF98-6BD17746A313}"/>
    <dgm:cxn modelId="{533C5AF2-D5D2-4E36-810B-F99AD0ECB5C0}" type="presOf" srcId="{044CEA85-4B90-4293-9A00-A92A2105904A}" destId="{E33723CF-B778-4AC0-A927-63AD1B5C5450}" srcOrd="0" destOrd="0" presId="urn:microsoft.com/office/officeart/2005/8/layout/radial6"/>
    <dgm:cxn modelId="{DB08C463-BB6B-4436-8938-FDD4F1F55F60}" type="presParOf" srcId="{A58A0E31-3CF6-4931-8F65-B3C94EEA3B81}" destId="{588C71CB-A406-484D-B771-39F41E357179}" srcOrd="0" destOrd="0" presId="urn:microsoft.com/office/officeart/2005/8/layout/radial6"/>
    <dgm:cxn modelId="{3D62BC33-DEBA-4F79-9960-E2C4BAB7431E}" type="presParOf" srcId="{A58A0E31-3CF6-4931-8F65-B3C94EEA3B81}" destId="{E33723CF-B778-4AC0-A927-63AD1B5C5450}" srcOrd="1" destOrd="0" presId="urn:microsoft.com/office/officeart/2005/8/layout/radial6"/>
    <dgm:cxn modelId="{ABEEDFDB-1869-4B70-ABA5-E7E4BFA5D352}" type="presParOf" srcId="{A58A0E31-3CF6-4931-8F65-B3C94EEA3B81}" destId="{3E8C7520-5E0E-494E-9CB1-43D59F48B356}" srcOrd="2" destOrd="0" presId="urn:microsoft.com/office/officeart/2005/8/layout/radial6"/>
    <dgm:cxn modelId="{7A2EFF4E-DABE-4286-A039-8DD2256A21EA}" type="presParOf" srcId="{A58A0E31-3CF6-4931-8F65-B3C94EEA3B81}" destId="{4C2A5D3A-1493-44F7-864C-8D0CAAA27661}" srcOrd="3" destOrd="0" presId="urn:microsoft.com/office/officeart/2005/8/layout/radial6"/>
    <dgm:cxn modelId="{904BDF82-5559-418C-8A0E-81B5DFB1F2C7}" type="presParOf" srcId="{A58A0E31-3CF6-4931-8F65-B3C94EEA3B81}" destId="{592F3D88-099C-47EB-B75E-61250E55E188}" srcOrd="4" destOrd="0" presId="urn:microsoft.com/office/officeart/2005/8/layout/radial6"/>
    <dgm:cxn modelId="{9B3BF47C-3774-4C0F-B186-DCF4B3650F55}" type="presParOf" srcId="{A58A0E31-3CF6-4931-8F65-B3C94EEA3B81}" destId="{61EDAEDF-A8A6-4B5A-A6EA-8F68A81CC80E}" srcOrd="5" destOrd="0" presId="urn:microsoft.com/office/officeart/2005/8/layout/radial6"/>
    <dgm:cxn modelId="{96ED5FC3-09FE-4E8A-8EE5-9A72715CD26D}" type="presParOf" srcId="{A58A0E31-3CF6-4931-8F65-B3C94EEA3B81}" destId="{37EB5882-539A-4348-8BCA-11904AFB4906}" srcOrd="6" destOrd="0" presId="urn:microsoft.com/office/officeart/2005/8/layout/radial6"/>
    <dgm:cxn modelId="{71020B37-1B75-45DD-8941-9DBE06F5AC1C}" type="presParOf" srcId="{A58A0E31-3CF6-4931-8F65-B3C94EEA3B81}" destId="{C10872D6-9F42-4939-9BB5-D957B0AD9554}" srcOrd="7" destOrd="0" presId="urn:microsoft.com/office/officeart/2005/8/layout/radial6"/>
    <dgm:cxn modelId="{A4731B38-A016-4C09-A983-30009D2F4A32}" type="presParOf" srcId="{A58A0E31-3CF6-4931-8F65-B3C94EEA3B81}" destId="{55295409-A174-43F5-A77B-91D3702C7872}" srcOrd="8" destOrd="0" presId="urn:microsoft.com/office/officeart/2005/8/layout/radial6"/>
    <dgm:cxn modelId="{B5B63FBD-0713-4FFC-81CF-194AAB2FE15F}" type="presParOf" srcId="{A58A0E31-3CF6-4931-8F65-B3C94EEA3B81}" destId="{CB424A2A-018C-4B0E-9CC8-939F041371C0}" srcOrd="9" destOrd="0" presId="urn:microsoft.com/office/officeart/2005/8/layout/radial6"/>
    <dgm:cxn modelId="{B86D8E70-41E1-4886-B32E-AD234B507025}" type="presParOf" srcId="{A58A0E31-3CF6-4931-8F65-B3C94EEA3B81}" destId="{F2CF543A-2C6C-465B-945D-934E01558D3E}" srcOrd="10" destOrd="0" presId="urn:microsoft.com/office/officeart/2005/8/layout/radial6"/>
    <dgm:cxn modelId="{B8EDAC81-C688-408D-A226-7EC0C1389BD1}" type="presParOf" srcId="{A58A0E31-3CF6-4931-8F65-B3C94EEA3B81}" destId="{45585B57-A19F-4682-B24C-D71CD6DDEFA7}" srcOrd="11" destOrd="0" presId="urn:microsoft.com/office/officeart/2005/8/layout/radial6"/>
    <dgm:cxn modelId="{B1D51E90-BD33-4747-B8B0-028505BC657D}" type="presParOf" srcId="{A58A0E31-3CF6-4931-8F65-B3C94EEA3B81}" destId="{845FBE86-A93F-4B65-876A-1EA36F7648BA}" srcOrd="12" destOrd="0" presId="urn:microsoft.com/office/officeart/2005/8/layout/radial6"/>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03A743F-CDD8-4CF3-963A-48D3B8A35D82}" type="doc">
      <dgm:prSet loTypeId="urn:microsoft.com/office/officeart/2005/8/layout/hProcess6" loCatId="process" qsTypeId="urn:microsoft.com/office/officeart/2005/8/quickstyle/simple1" qsCatId="simple" csTypeId="urn:microsoft.com/office/officeart/2005/8/colors/colorful5" csCatId="colorful" phldr="1"/>
      <dgm:spPr/>
    </dgm:pt>
    <dgm:pt modelId="{973493ED-5AD1-456D-A934-0073C50F7299}">
      <dgm:prSet phldrT="[文本]"/>
      <dgm:spPr/>
      <dgm:t>
        <a:bodyPr/>
        <a:lstStyle/>
        <a:p>
          <a:r>
            <a:rPr lang="zh-CN" altLang="en-US" dirty="0"/>
            <a:t>新创概念</a:t>
          </a:r>
        </a:p>
      </dgm:t>
    </dgm:pt>
    <dgm:pt modelId="{6BCA982D-16FD-46AA-81EF-0FFB8AA64110}" type="parTrans" cxnId="{EA4C1493-CDE4-43F4-86BC-5AF8443A7166}">
      <dgm:prSet/>
      <dgm:spPr/>
      <dgm:t>
        <a:bodyPr/>
        <a:lstStyle/>
        <a:p>
          <a:endParaRPr lang="zh-CN" altLang="en-US"/>
        </a:p>
      </dgm:t>
    </dgm:pt>
    <dgm:pt modelId="{E9B89DFE-D9B3-4A5D-937A-73A6196AF3F3}" type="sibTrans" cxnId="{EA4C1493-CDE4-43F4-86BC-5AF8443A7166}">
      <dgm:prSet/>
      <dgm:spPr/>
      <dgm:t>
        <a:bodyPr/>
        <a:lstStyle/>
        <a:p>
          <a:endParaRPr lang="zh-CN" altLang="en-US"/>
        </a:p>
      </dgm:t>
    </dgm:pt>
    <dgm:pt modelId="{DC422E17-8338-4817-A65D-8997F8261D81}">
      <dgm:prSet phldrT="[文本]"/>
      <dgm:spPr/>
      <dgm:t>
        <a:bodyPr/>
        <a:lstStyle/>
        <a:p>
          <a:r>
            <a:rPr lang="zh-CN" altLang="en-US" dirty="0"/>
            <a:t>资源整合</a:t>
          </a:r>
        </a:p>
      </dgm:t>
    </dgm:pt>
    <dgm:pt modelId="{68876A5F-9662-404F-842A-D513DCA15400}" type="parTrans" cxnId="{828BEE43-153D-4B6C-8062-2A17635FA83B}">
      <dgm:prSet/>
      <dgm:spPr/>
      <dgm:t>
        <a:bodyPr/>
        <a:lstStyle/>
        <a:p>
          <a:endParaRPr lang="zh-CN" altLang="en-US"/>
        </a:p>
      </dgm:t>
    </dgm:pt>
    <dgm:pt modelId="{C4DA7AE6-6DE1-42A5-99C7-60DDF8000B9C}" type="sibTrans" cxnId="{828BEE43-153D-4B6C-8062-2A17635FA83B}">
      <dgm:prSet/>
      <dgm:spPr/>
      <dgm:t>
        <a:bodyPr/>
        <a:lstStyle/>
        <a:p>
          <a:endParaRPr lang="zh-CN" altLang="en-US"/>
        </a:p>
      </dgm:t>
    </dgm:pt>
    <dgm:pt modelId="{29BCD54F-72C1-47B7-A963-B5BB7ADFDF05}">
      <dgm:prSet phldrT="[文本]"/>
      <dgm:spPr/>
      <dgm:t>
        <a:bodyPr/>
        <a:lstStyle/>
        <a:p>
          <a:r>
            <a:rPr lang="zh-CN" altLang="en-US" dirty="0"/>
            <a:t>协同工作</a:t>
          </a:r>
        </a:p>
      </dgm:t>
    </dgm:pt>
    <dgm:pt modelId="{DBF189EB-1250-4DAC-AF72-A1767E880384}" type="parTrans" cxnId="{0C972D61-7D43-45A9-84AB-E0D30C2CAF63}">
      <dgm:prSet/>
      <dgm:spPr/>
      <dgm:t>
        <a:bodyPr/>
        <a:lstStyle/>
        <a:p>
          <a:endParaRPr lang="zh-CN" altLang="en-US"/>
        </a:p>
      </dgm:t>
    </dgm:pt>
    <dgm:pt modelId="{C173EF87-5A93-468F-81DC-7A8F3D6449DD}" type="sibTrans" cxnId="{0C972D61-7D43-45A9-84AB-E0D30C2CAF63}">
      <dgm:prSet/>
      <dgm:spPr/>
      <dgm:t>
        <a:bodyPr/>
        <a:lstStyle/>
        <a:p>
          <a:endParaRPr lang="zh-CN" altLang="en-US"/>
        </a:p>
      </dgm:t>
    </dgm:pt>
    <dgm:pt modelId="{5639530F-F9F6-4BB5-811D-CAE3BECE123E}">
      <dgm:prSet phldrT="[文本]"/>
      <dgm:spPr/>
      <dgm:t>
        <a:bodyPr/>
        <a:lstStyle/>
        <a:p>
          <a:r>
            <a:rPr lang="zh-CN" altLang="en-US" dirty="0"/>
            <a:t>产品开发</a:t>
          </a:r>
        </a:p>
      </dgm:t>
    </dgm:pt>
    <dgm:pt modelId="{FBA69F02-6F7B-4C61-A3BC-4435FFC35E4D}" type="parTrans" cxnId="{0072A29E-90AD-4D57-909C-3BE5A2EDE2EF}">
      <dgm:prSet/>
      <dgm:spPr/>
      <dgm:t>
        <a:bodyPr/>
        <a:lstStyle/>
        <a:p>
          <a:endParaRPr lang="zh-CN" altLang="en-US"/>
        </a:p>
      </dgm:t>
    </dgm:pt>
    <dgm:pt modelId="{1D418676-D4D2-4935-B003-766E2B3D8D0F}" type="sibTrans" cxnId="{0072A29E-90AD-4D57-909C-3BE5A2EDE2EF}">
      <dgm:prSet/>
      <dgm:spPr/>
      <dgm:t>
        <a:bodyPr/>
        <a:lstStyle/>
        <a:p>
          <a:endParaRPr lang="zh-CN" altLang="en-US"/>
        </a:p>
      </dgm:t>
    </dgm:pt>
    <dgm:pt modelId="{98631DE4-1BCC-4F5D-9326-DA7CB3DB7D0F}">
      <dgm:prSet phldrT="[文本]"/>
      <dgm:spPr/>
      <dgm:t>
        <a:bodyPr/>
        <a:lstStyle/>
        <a:p>
          <a:r>
            <a:rPr lang="zh-CN" altLang="en-US" dirty="0"/>
            <a:t>发布成果</a:t>
          </a:r>
        </a:p>
      </dgm:t>
    </dgm:pt>
    <dgm:pt modelId="{C849D5C0-E86D-456A-82F1-4CBAB40495D4}" type="parTrans" cxnId="{522D08DE-574C-4BF3-BFA7-FAEAB54831DB}">
      <dgm:prSet/>
      <dgm:spPr/>
      <dgm:t>
        <a:bodyPr/>
        <a:lstStyle/>
        <a:p>
          <a:endParaRPr lang="zh-CN" altLang="en-US"/>
        </a:p>
      </dgm:t>
    </dgm:pt>
    <dgm:pt modelId="{2C47B32F-8FFE-4108-BAA7-CF9293725758}" type="sibTrans" cxnId="{522D08DE-574C-4BF3-BFA7-FAEAB54831DB}">
      <dgm:prSet/>
      <dgm:spPr/>
      <dgm:t>
        <a:bodyPr/>
        <a:lstStyle/>
        <a:p>
          <a:endParaRPr lang="zh-CN" altLang="en-US"/>
        </a:p>
      </dgm:t>
    </dgm:pt>
    <dgm:pt modelId="{A2A66CB5-FEBC-4612-93AE-65E0918FD413}">
      <dgm:prSet/>
      <dgm:spPr/>
      <dgm:t>
        <a:bodyPr/>
        <a:lstStyle/>
        <a:p>
          <a:r>
            <a:rPr lang="en-US" altLang="zh-CN" dirty="0"/>
            <a:t>XLP</a:t>
          </a:r>
          <a:r>
            <a:rPr lang="zh-CN" altLang="en-US" dirty="0"/>
            <a:t>课程</a:t>
          </a:r>
        </a:p>
      </dgm:t>
    </dgm:pt>
    <dgm:pt modelId="{02A6771F-A954-46DE-9DD6-A7DE2E00027C}" type="parTrans" cxnId="{6215EAE1-EAA4-4CBE-8C05-39939A07F078}">
      <dgm:prSet/>
      <dgm:spPr/>
      <dgm:t>
        <a:bodyPr/>
        <a:lstStyle/>
        <a:p>
          <a:endParaRPr lang="zh-CN" altLang="en-US"/>
        </a:p>
      </dgm:t>
    </dgm:pt>
    <dgm:pt modelId="{F82878C3-5D3D-4A3E-A349-6B83CE7DAF2C}" type="sibTrans" cxnId="{6215EAE1-EAA4-4CBE-8C05-39939A07F078}">
      <dgm:prSet/>
      <dgm:spPr/>
      <dgm:t>
        <a:bodyPr/>
        <a:lstStyle/>
        <a:p>
          <a:endParaRPr lang="zh-CN" altLang="en-US"/>
        </a:p>
      </dgm:t>
    </dgm:pt>
    <dgm:pt modelId="{3A329DC9-5625-47C1-BF86-C8D053CD0BB2}">
      <dgm:prSet/>
      <dgm:spPr/>
      <dgm:t>
        <a:bodyPr/>
        <a:lstStyle/>
        <a:p>
          <a:r>
            <a:rPr lang="en-US" altLang="zh-CN" dirty="0" err="1"/>
            <a:t>ICenter</a:t>
          </a:r>
          <a:endParaRPr lang="en-US" altLang="zh-CN" dirty="0"/>
        </a:p>
        <a:p>
          <a:r>
            <a:rPr lang="zh-CN" altLang="en-US" dirty="0"/>
            <a:t>图书馆</a:t>
          </a:r>
          <a:endParaRPr lang="en-US" altLang="zh-CN" dirty="0"/>
        </a:p>
        <a:p>
          <a:r>
            <a:rPr lang="en-US" altLang="zh-CN" dirty="0"/>
            <a:t>MEM</a:t>
          </a:r>
          <a:r>
            <a:rPr lang="zh-CN" altLang="en-US" dirty="0"/>
            <a:t>学生</a:t>
          </a:r>
        </a:p>
      </dgm:t>
    </dgm:pt>
    <dgm:pt modelId="{956ECA5A-AB64-49E6-A467-B7348B2EF5FD}" type="parTrans" cxnId="{B2E57F29-F1A0-40A0-AEF4-F080FF4A6F50}">
      <dgm:prSet/>
      <dgm:spPr/>
      <dgm:t>
        <a:bodyPr/>
        <a:lstStyle/>
        <a:p>
          <a:endParaRPr lang="zh-CN" altLang="en-US"/>
        </a:p>
      </dgm:t>
    </dgm:pt>
    <dgm:pt modelId="{A6EA7217-EB0B-45F7-AB99-0E21EB806803}" type="sibTrans" cxnId="{B2E57F29-F1A0-40A0-AEF4-F080FF4A6F50}">
      <dgm:prSet/>
      <dgm:spPr/>
      <dgm:t>
        <a:bodyPr/>
        <a:lstStyle/>
        <a:p>
          <a:endParaRPr lang="zh-CN" altLang="en-US"/>
        </a:p>
      </dgm:t>
    </dgm:pt>
    <dgm:pt modelId="{46FF408A-174F-482B-82ED-2B6D9F6F338B}">
      <dgm:prSet/>
      <dgm:spPr/>
      <dgm:t>
        <a:bodyPr/>
        <a:lstStyle/>
        <a:p>
          <a:r>
            <a:rPr lang="en-US" altLang="zh-CN" dirty="0" err="1"/>
            <a:t>Icenter</a:t>
          </a:r>
          <a:r>
            <a:rPr lang="zh-CN" altLang="en-US" dirty="0"/>
            <a:t>建议书</a:t>
          </a:r>
          <a:endParaRPr lang="en-US" altLang="zh-CN" dirty="0"/>
        </a:p>
        <a:p>
          <a:r>
            <a:rPr lang="zh-CN" altLang="en-US" dirty="0"/>
            <a:t>故事板</a:t>
          </a:r>
        </a:p>
      </dgm:t>
    </dgm:pt>
    <dgm:pt modelId="{FA2E1621-CBF7-4B27-875F-2C05DB8AB4C1}" type="parTrans" cxnId="{8B386DD2-3982-43C0-A4CE-39CCB0AD78D0}">
      <dgm:prSet/>
      <dgm:spPr/>
      <dgm:t>
        <a:bodyPr/>
        <a:lstStyle/>
        <a:p>
          <a:endParaRPr lang="zh-CN" altLang="en-US"/>
        </a:p>
      </dgm:t>
    </dgm:pt>
    <dgm:pt modelId="{8D2C9A2D-8D43-436C-8D3D-E4E88D35D9E4}" type="sibTrans" cxnId="{8B386DD2-3982-43C0-A4CE-39CCB0AD78D0}">
      <dgm:prSet/>
      <dgm:spPr/>
      <dgm:t>
        <a:bodyPr/>
        <a:lstStyle/>
        <a:p>
          <a:endParaRPr lang="zh-CN" altLang="en-US"/>
        </a:p>
      </dgm:t>
    </dgm:pt>
    <dgm:pt modelId="{C4D491B0-A877-4D7B-9EDF-20D3401FC680}">
      <dgm:prSet/>
      <dgm:spPr/>
      <dgm:t>
        <a:bodyPr/>
        <a:lstStyle/>
        <a:p>
          <a:r>
            <a:rPr lang="zh-CN" altLang="en-US" dirty="0"/>
            <a:t>保证系统安全与活性</a:t>
          </a:r>
        </a:p>
      </dgm:t>
    </dgm:pt>
    <dgm:pt modelId="{F2238C8F-E91B-4F4D-9419-BD496F347624}" type="parTrans" cxnId="{D356D26B-349E-475A-A3C3-6EED5F2CF813}">
      <dgm:prSet/>
      <dgm:spPr/>
      <dgm:t>
        <a:bodyPr/>
        <a:lstStyle/>
        <a:p>
          <a:endParaRPr lang="zh-CN" altLang="en-US"/>
        </a:p>
      </dgm:t>
    </dgm:pt>
    <dgm:pt modelId="{B95F3883-AD88-462C-ACAF-C6026BAD94F3}" type="sibTrans" cxnId="{D356D26B-349E-475A-A3C3-6EED5F2CF813}">
      <dgm:prSet/>
      <dgm:spPr/>
      <dgm:t>
        <a:bodyPr/>
        <a:lstStyle/>
        <a:p>
          <a:endParaRPr lang="zh-CN" altLang="en-US"/>
        </a:p>
      </dgm:t>
    </dgm:pt>
    <dgm:pt modelId="{4A4E20E4-7B5D-45E5-88ED-5DB28813F1C6}">
      <dgm:prSet/>
      <dgm:spPr/>
      <dgm:t>
        <a:bodyPr/>
        <a:lstStyle/>
        <a:p>
          <a:r>
            <a:rPr lang="zh-CN" altLang="en-US" dirty="0"/>
            <a:t>确定目标</a:t>
          </a:r>
          <a:endParaRPr lang="en-US" altLang="zh-CN" dirty="0"/>
        </a:p>
        <a:p>
          <a:r>
            <a:rPr lang="zh-CN" altLang="en-US" dirty="0"/>
            <a:t>群体学习</a:t>
          </a:r>
          <a:endParaRPr lang="en-US" altLang="zh-CN" dirty="0"/>
        </a:p>
        <a:p>
          <a:r>
            <a:rPr lang="zh-CN" altLang="en-US" dirty="0"/>
            <a:t>群体迭代</a:t>
          </a:r>
        </a:p>
      </dgm:t>
    </dgm:pt>
    <dgm:pt modelId="{7EEB694D-4595-474F-829D-CA810BCFBBF6}" type="parTrans" cxnId="{3D003D7D-9EC6-4E15-86DC-6FE61474C427}">
      <dgm:prSet/>
      <dgm:spPr/>
      <dgm:t>
        <a:bodyPr/>
        <a:lstStyle/>
        <a:p>
          <a:endParaRPr lang="zh-CN" altLang="en-US"/>
        </a:p>
      </dgm:t>
    </dgm:pt>
    <dgm:pt modelId="{1BEF168B-9AB3-4B92-BBE5-05A5D8AAA307}" type="sibTrans" cxnId="{3D003D7D-9EC6-4E15-86DC-6FE61474C427}">
      <dgm:prSet/>
      <dgm:spPr/>
      <dgm:t>
        <a:bodyPr/>
        <a:lstStyle/>
        <a:p>
          <a:endParaRPr lang="zh-CN" altLang="en-US"/>
        </a:p>
      </dgm:t>
    </dgm:pt>
    <dgm:pt modelId="{64974996-8A84-4FAD-ABDC-0DC657613270}" type="pres">
      <dgm:prSet presAssocID="{B03A743F-CDD8-4CF3-963A-48D3B8A35D82}" presName="theList" presStyleCnt="0">
        <dgm:presLayoutVars>
          <dgm:dir/>
          <dgm:animLvl val="lvl"/>
          <dgm:resizeHandles val="exact"/>
        </dgm:presLayoutVars>
      </dgm:prSet>
      <dgm:spPr/>
    </dgm:pt>
    <dgm:pt modelId="{D72B84B0-FB41-4D4F-BAA7-07D7A1636244}" type="pres">
      <dgm:prSet presAssocID="{973493ED-5AD1-456D-A934-0073C50F7299}" presName="compNode" presStyleCnt="0"/>
      <dgm:spPr/>
    </dgm:pt>
    <dgm:pt modelId="{D61F2BB3-4431-428D-9BED-E1D01FD0A676}" type="pres">
      <dgm:prSet presAssocID="{973493ED-5AD1-456D-A934-0073C50F7299}" presName="noGeometry" presStyleCnt="0"/>
      <dgm:spPr/>
    </dgm:pt>
    <dgm:pt modelId="{C2532E53-610A-4639-B00B-59C80DD65250}" type="pres">
      <dgm:prSet presAssocID="{973493ED-5AD1-456D-A934-0073C50F7299}" presName="childTextVisible" presStyleLbl="bgAccFollowNode1" presStyleIdx="0" presStyleCnt="5">
        <dgm:presLayoutVars>
          <dgm:bulletEnabled val="1"/>
        </dgm:presLayoutVars>
      </dgm:prSet>
      <dgm:spPr/>
    </dgm:pt>
    <dgm:pt modelId="{4118D5E2-C2DE-46A1-B401-90110D72A6F9}" type="pres">
      <dgm:prSet presAssocID="{973493ED-5AD1-456D-A934-0073C50F7299}" presName="childTextHidden" presStyleLbl="bgAccFollowNode1" presStyleIdx="0" presStyleCnt="5"/>
      <dgm:spPr/>
    </dgm:pt>
    <dgm:pt modelId="{DB98D898-161E-4021-808D-5FCF98B6CB21}" type="pres">
      <dgm:prSet presAssocID="{973493ED-5AD1-456D-A934-0073C50F7299}" presName="parentText" presStyleLbl="node1" presStyleIdx="0" presStyleCnt="5">
        <dgm:presLayoutVars>
          <dgm:chMax val="1"/>
          <dgm:bulletEnabled val="1"/>
        </dgm:presLayoutVars>
      </dgm:prSet>
      <dgm:spPr/>
    </dgm:pt>
    <dgm:pt modelId="{FCCED3F2-8DB4-4764-BB42-296AFF61CA44}" type="pres">
      <dgm:prSet presAssocID="{973493ED-5AD1-456D-A934-0073C50F7299}" presName="aSpace" presStyleCnt="0"/>
      <dgm:spPr/>
    </dgm:pt>
    <dgm:pt modelId="{6C7C055F-12C7-4AD3-A917-17F9480AB332}" type="pres">
      <dgm:prSet presAssocID="{DC422E17-8338-4817-A65D-8997F8261D81}" presName="compNode" presStyleCnt="0"/>
      <dgm:spPr/>
    </dgm:pt>
    <dgm:pt modelId="{CC5D4B4D-08D8-4802-A812-8B6B248ADAFC}" type="pres">
      <dgm:prSet presAssocID="{DC422E17-8338-4817-A65D-8997F8261D81}" presName="noGeometry" presStyleCnt="0"/>
      <dgm:spPr/>
    </dgm:pt>
    <dgm:pt modelId="{AD9337D3-23AE-492A-96FC-D63B8D0D561D}" type="pres">
      <dgm:prSet presAssocID="{DC422E17-8338-4817-A65D-8997F8261D81}" presName="childTextVisible" presStyleLbl="bgAccFollowNode1" presStyleIdx="1" presStyleCnt="5">
        <dgm:presLayoutVars>
          <dgm:bulletEnabled val="1"/>
        </dgm:presLayoutVars>
      </dgm:prSet>
      <dgm:spPr/>
    </dgm:pt>
    <dgm:pt modelId="{ABBCA8A0-160D-4162-96EB-2AB17C93C94B}" type="pres">
      <dgm:prSet presAssocID="{DC422E17-8338-4817-A65D-8997F8261D81}" presName="childTextHidden" presStyleLbl="bgAccFollowNode1" presStyleIdx="1" presStyleCnt="5"/>
      <dgm:spPr/>
    </dgm:pt>
    <dgm:pt modelId="{C0A1AAD4-8FAB-4F18-A0BA-A557D49C95AA}" type="pres">
      <dgm:prSet presAssocID="{DC422E17-8338-4817-A65D-8997F8261D81}" presName="parentText" presStyleLbl="node1" presStyleIdx="1" presStyleCnt="5">
        <dgm:presLayoutVars>
          <dgm:chMax val="1"/>
          <dgm:bulletEnabled val="1"/>
        </dgm:presLayoutVars>
      </dgm:prSet>
      <dgm:spPr/>
    </dgm:pt>
    <dgm:pt modelId="{737AA0A8-2BD5-4847-BAD5-E56BD175F9CA}" type="pres">
      <dgm:prSet presAssocID="{DC422E17-8338-4817-A65D-8997F8261D81}" presName="aSpace" presStyleCnt="0"/>
      <dgm:spPr/>
    </dgm:pt>
    <dgm:pt modelId="{8B9D4A92-728A-4FF0-A696-8A837E50F099}" type="pres">
      <dgm:prSet presAssocID="{29BCD54F-72C1-47B7-A963-B5BB7ADFDF05}" presName="compNode" presStyleCnt="0"/>
      <dgm:spPr/>
    </dgm:pt>
    <dgm:pt modelId="{CEAF7330-D956-4371-98F1-2F6DECC5AB3B}" type="pres">
      <dgm:prSet presAssocID="{29BCD54F-72C1-47B7-A963-B5BB7ADFDF05}" presName="noGeometry" presStyleCnt="0"/>
      <dgm:spPr/>
    </dgm:pt>
    <dgm:pt modelId="{51A631F4-E375-4D77-8573-C630E7F15699}" type="pres">
      <dgm:prSet presAssocID="{29BCD54F-72C1-47B7-A963-B5BB7ADFDF05}" presName="childTextVisible" presStyleLbl="bgAccFollowNode1" presStyleIdx="2" presStyleCnt="5">
        <dgm:presLayoutVars>
          <dgm:bulletEnabled val="1"/>
        </dgm:presLayoutVars>
      </dgm:prSet>
      <dgm:spPr/>
    </dgm:pt>
    <dgm:pt modelId="{F3F7A858-4880-4BFE-B564-03B13312B1E0}" type="pres">
      <dgm:prSet presAssocID="{29BCD54F-72C1-47B7-A963-B5BB7ADFDF05}" presName="childTextHidden" presStyleLbl="bgAccFollowNode1" presStyleIdx="2" presStyleCnt="5"/>
      <dgm:spPr/>
    </dgm:pt>
    <dgm:pt modelId="{FCB6D8B0-CB06-4967-A793-050AA8BE4C26}" type="pres">
      <dgm:prSet presAssocID="{29BCD54F-72C1-47B7-A963-B5BB7ADFDF05}" presName="parentText" presStyleLbl="node1" presStyleIdx="2" presStyleCnt="5">
        <dgm:presLayoutVars>
          <dgm:chMax val="1"/>
          <dgm:bulletEnabled val="1"/>
        </dgm:presLayoutVars>
      </dgm:prSet>
      <dgm:spPr/>
    </dgm:pt>
    <dgm:pt modelId="{65A104BD-5BAB-4380-AC89-CA418757FBD5}" type="pres">
      <dgm:prSet presAssocID="{29BCD54F-72C1-47B7-A963-B5BB7ADFDF05}" presName="aSpace" presStyleCnt="0"/>
      <dgm:spPr/>
    </dgm:pt>
    <dgm:pt modelId="{F45289F0-8F63-426A-A609-D65ECB61F572}" type="pres">
      <dgm:prSet presAssocID="{5639530F-F9F6-4BB5-811D-CAE3BECE123E}" presName="compNode" presStyleCnt="0"/>
      <dgm:spPr/>
    </dgm:pt>
    <dgm:pt modelId="{350B742A-3266-46BD-9262-D4E765060987}" type="pres">
      <dgm:prSet presAssocID="{5639530F-F9F6-4BB5-811D-CAE3BECE123E}" presName="noGeometry" presStyleCnt="0"/>
      <dgm:spPr/>
    </dgm:pt>
    <dgm:pt modelId="{75C7D06F-F3DE-45AD-8BB7-407B90081D50}" type="pres">
      <dgm:prSet presAssocID="{5639530F-F9F6-4BB5-811D-CAE3BECE123E}" presName="childTextVisible" presStyleLbl="bgAccFollowNode1" presStyleIdx="3" presStyleCnt="5">
        <dgm:presLayoutVars>
          <dgm:bulletEnabled val="1"/>
        </dgm:presLayoutVars>
      </dgm:prSet>
      <dgm:spPr/>
    </dgm:pt>
    <dgm:pt modelId="{07A3DAC9-4E2F-4F5A-AB12-1C3FA8522AA7}" type="pres">
      <dgm:prSet presAssocID="{5639530F-F9F6-4BB5-811D-CAE3BECE123E}" presName="childTextHidden" presStyleLbl="bgAccFollowNode1" presStyleIdx="3" presStyleCnt="5"/>
      <dgm:spPr/>
    </dgm:pt>
    <dgm:pt modelId="{47345B9C-2032-4C36-8326-C28755450873}" type="pres">
      <dgm:prSet presAssocID="{5639530F-F9F6-4BB5-811D-CAE3BECE123E}" presName="parentText" presStyleLbl="node1" presStyleIdx="3" presStyleCnt="5">
        <dgm:presLayoutVars>
          <dgm:chMax val="1"/>
          <dgm:bulletEnabled val="1"/>
        </dgm:presLayoutVars>
      </dgm:prSet>
      <dgm:spPr/>
    </dgm:pt>
    <dgm:pt modelId="{C43542D8-D5FD-47E4-B11E-7D8A198BBC72}" type="pres">
      <dgm:prSet presAssocID="{5639530F-F9F6-4BB5-811D-CAE3BECE123E}" presName="aSpace" presStyleCnt="0"/>
      <dgm:spPr/>
    </dgm:pt>
    <dgm:pt modelId="{B841DD21-AE08-4CCB-83FB-91A589D3E4C3}" type="pres">
      <dgm:prSet presAssocID="{98631DE4-1BCC-4F5D-9326-DA7CB3DB7D0F}" presName="compNode" presStyleCnt="0"/>
      <dgm:spPr/>
    </dgm:pt>
    <dgm:pt modelId="{883A3D87-8B9A-46B8-8811-9EEC3818C866}" type="pres">
      <dgm:prSet presAssocID="{98631DE4-1BCC-4F5D-9326-DA7CB3DB7D0F}" presName="noGeometry" presStyleCnt="0"/>
      <dgm:spPr/>
    </dgm:pt>
    <dgm:pt modelId="{7697FF2A-7818-4AB3-8434-8B55B8C13200}" type="pres">
      <dgm:prSet presAssocID="{98631DE4-1BCC-4F5D-9326-DA7CB3DB7D0F}" presName="childTextVisible" presStyleLbl="bgAccFollowNode1" presStyleIdx="4" presStyleCnt="5">
        <dgm:presLayoutVars>
          <dgm:bulletEnabled val="1"/>
        </dgm:presLayoutVars>
      </dgm:prSet>
      <dgm:spPr/>
    </dgm:pt>
    <dgm:pt modelId="{E471F5CE-4225-4E0E-ABC2-D8F114B5DCAE}" type="pres">
      <dgm:prSet presAssocID="{98631DE4-1BCC-4F5D-9326-DA7CB3DB7D0F}" presName="childTextHidden" presStyleLbl="bgAccFollowNode1" presStyleIdx="4" presStyleCnt="5"/>
      <dgm:spPr/>
    </dgm:pt>
    <dgm:pt modelId="{344EB837-6010-4F8A-ADA6-154DC3313C37}" type="pres">
      <dgm:prSet presAssocID="{98631DE4-1BCC-4F5D-9326-DA7CB3DB7D0F}" presName="parentText" presStyleLbl="node1" presStyleIdx="4" presStyleCnt="5">
        <dgm:presLayoutVars>
          <dgm:chMax val="1"/>
          <dgm:bulletEnabled val="1"/>
        </dgm:presLayoutVars>
      </dgm:prSet>
      <dgm:spPr/>
    </dgm:pt>
  </dgm:ptLst>
  <dgm:cxnLst>
    <dgm:cxn modelId="{EA927B01-CB74-4E8C-9116-77B9AEDD698B}" type="presOf" srcId="{A2A66CB5-FEBC-4612-93AE-65E0918FD413}" destId="{4118D5E2-C2DE-46A1-B401-90110D72A6F9}" srcOrd="1" destOrd="0" presId="urn:microsoft.com/office/officeart/2005/8/layout/hProcess6"/>
    <dgm:cxn modelId="{211FA20E-9896-44C3-A51D-DB16228AA521}" type="presOf" srcId="{46FF408A-174F-482B-82ED-2B6D9F6F338B}" destId="{7697FF2A-7818-4AB3-8434-8B55B8C13200}" srcOrd="0" destOrd="0" presId="urn:microsoft.com/office/officeart/2005/8/layout/hProcess6"/>
    <dgm:cxn modelId="{BE192813-B4F8-4B49-A444-689483C50CB5}" type="presOf" srcId="{C4D491B0-A877-4D7B-9EDF-20D3401FC680}" destId="{75C7D06F-F3DE-45AD-8BB7-407B90081D50}" srcOrd="0" destOrd="0" presId="urn:microsoft.com/office/officeart/2005/8/layout/hProcess6"/>
    <dgm:cxn modelId="{B2E57F29-F1A0-40A0-AEF4-F080FF4A6F50}" srcId="{DC422E17-8338-4817-A65D-8997F8261D81}" destId="{3A329DC9-5625-47C1-BF86-C8D053CD0BB2}" srcOrd="0" destOrd="0" parTransId="{956ECA5A-AB64-49E6-A467-B7348B2EF5FD}" sibTransId="{A6EA7217-EB0B-45F7-AB99-0E21EB806803}"/>
    <dgm:cxn modelId="{C340DD33-1780-4EE5-9586-8BA8B70AA4FC}" type="presOf" srcId="{C4D491B0-A877-4D7B-9EDF-20D3401FC680}" destId="{07A3DAC9-4E2F-4F5A-AB12-1C3FA8522AA7}" srcOrd="1" destOrd="0" presId="urn:microsoft.com/office/officeart/2005/8/layout/hProcess6"/>
    <dgm:cxn modelId="{0583F336-2E8C-4578-9C62-9CF85A407A03}" type="presOf" srcId="{DC422E17-8338-4817-A65D-8997F8261D81}" destId="{C0A1AAD4-8FAB-4F18-A0BA-A557D49C95AA}" srcOrd="0" destOrd="0" presId="urn:microsoft.com/office/officeart/2005/8/layout/hProcess6"/>
    <dgm:cxn modelId="{0C972D61-7D43-45A9-84AB-E0D30C2CAF63}" srcId="{B03A743F-CDD8-4CF3-963A-48D3B8A35D82}" destId="{29BCD54F-72C1-47B7-A963-B5BB7ADFDF05}" srcOrd="2" destOrd="0" parTransId="{DBF189EB-1250-4DAC-AF72-A1767E880384}" sibTransId="{C173EF87-5A93-468F-81DC-7A8F3D6449DD}"/>
    <dgm:cxn modelId="{05CE9763-B3E0-4413-AB0B-1C21A45A7B81}" type="presOf" srcId="{3A329DC9-5625-47C1-BF86-C8D053CD0BB2}" destId="{AD9337D3-23AE-492A-96FC-D63B8D0D561D}" srcOrd="0" destOrd="0" presId="urn:microsoft.com/office/officeart/2005/8/layout/hProcess6"/>
    <dgm:cxn modelId="{828BEE43-153D-4B6C-8062-2A17635FA83B}" srcId="{B03A743F-CDD8-4CF3-963A-48D3B8A35D82}" destId="{DC422E17-8338-4817-A65D-8997F8261D81}" srcOrd="1" destOrd="0" parTransId="{68876A5F-9662-404F-842A-D513DCA15400}" sibTransId="{C4DA7AE6-6DE1-42A5-99C7-60DDF8000B9C}"/>
    <dgm:cxn modelId="{D356D26B-349E-475A-A3C3-6EED5F2CF813}" srcId="{5639530F-F9F6-4BB5-811D-CAE3BECE123E}" destId="{C4D491B0-A877-4D7B-9EDF-20D3401FC680}" srcOrd="0" destOrd="0" parTransId="{F2238C8F-E91B-4F4D-9419-BD496F347624}" sibTransId="{B95F3883-AD88-462C-ACAF-C6026BAD94F3}"/>
    <dgm:cxn modelId="{A9A0DD6F-1CCA-4848-A9CA-56EB7002B48A}" type="presOf" srcId="{46FF408A-174F-482B-82ED-2B6D9F6F338B}" destId="{E471F5CE-4225-4E0E-ABC2-D8F114B5DCAE}" srcOrd="1" destOrd="0" presId="urn:microsoft.com/office/officeart/2005/8/layout/hProcess6"/>
    <dgm:cxn modelId="{23B6E672-412B-472D-99F9-546416460264}" type="presOf" srcId="{4A4E20E4-7B5D-45E5-88ED-5DB28813F1C6}" destId="{51A631F4-E375-4D77-8573-C630E7F15699}" srcOrd="0" destOrd="0" presId="urn:microsoft.com/office/officeart/2005/8/layout/hProcess6"/>
    <dgm:cxn modelId="{9B87AF53-51EB-4AAB-93AB-AFB2F4ACC932}" type="presOf" srcId="{A2A66CB5-FEBC-4612-93AE-65E0918FD413}" destId="{C2532E53-610A-4639-B00B-59C80DD65250}" srcOrd="0" destOrd="0" presId="urn:microsoft.com/office/officeart/2005/8/layout/hProcess6"/>
    <dgm:cxn modelId="{3D003D7D-9EC6-4E15-86DC-6FE61474C427}" srcId="{29BCD54F-72C1-47B7-A963-B5BB7ADFDF05}" destId="{4A4E20E4-7B5D-45E5-88ED-5DB28813F1C6}" srcOrd="0" destOrd="0" parTransId="{7EEB694D-4595-474F-829D-CA810BCFBBF6}" sibTransId="{1BEF168B-9AB3-4B92-BBE5-05A5D8AAA307}"/>
    <dgm:cxn modelId="{0FC27786-679B-494C-A077-6A360A153E6D}" type="presOf" srcId="{29BCD54F-72C1-47B7-A963-B5BB7ADFDF05}" destId="{FCB6D8B0-CB06-4967-A793-050AA8BE4C26}" srcOrd="0" destOrd="0" presId="urn:microsoft.com/office/officeart/2005/8/layout/hProcess6"/>
    <dgm:cxn modelId="{EA4C1493-CDE4-43F4-86BC-5AF8443A7166}" srcId="{B03A743F-CDD8-4CF3-963A-48D3B8A35D82}" destId="{973493ED-5AD1-456D-A934-0073C50F7299}" srcOrd="0" destOrd="0" parTransId="{6BCA982D-16FD-46AA-81EF-0FFB8AA64110}" sibTransId="{E9B89DFE-D9B3-4A5D-937A-73A6196AF3F3}"/>
    <dgm:cxn modelId="{144CA995-448B-4B42-868B-AAA5680ED652}" type="presOf" srcId="{5639530F-F9F6-4BB5-811D-CAE3BECE123E}" destId="{47345B9C-2032-4C36-8326-C28755450873}" srcOrd="0" destOrd="0" presId="urn:microsoft.com/office/officeart/2005/8/layout/hProcess6"/>
    <dgm:cxn modelId="{0072A29E-90AD-4D57-909C-3BE5A2EDE2EF}" srcId="{B03A743F-CDD8-4CF3-963A-48D3B8A35D82}" destId="{5639530F-F9F6-4BB5-811D-CAE3BECE123E}" srcOrd="3" destOrd="0" parTransId="{FBA69F02-6F7B-4C61-A3BC-4435FFC35E4D}" sibTransId="{1D418676-D4D2-4935-B003-766E2B3D8D0F}"/>
    <dgm:cxn modelId="{645B6CBA-E862-4F93-A445-1AE208130414}" type="presOf" srcId="{4A4E20E4-7B5D-45E5-88ED-5DB28813F1C6}" destId="{F3F7A858-4880-4BFE-B564-03B13312B1E0}" srcOrd="1" destOrd="0" presId="urn:microsoft.com/office/officeart/2005/8/layout/hProcess6"/>
    <dgm:cxn modelId="{2B97E7C6-8965-43A8-B344-0108C606F745}" type="presOf" srcId="{B03A743F-CDD8-4CF3-963A-48D3B8A35D82}" destId="{64974996-8A84-4FAD-ABDC-0DC657613270}" srcOrd="0" destOrd="0" presId="urn:microsoft.com/office/officeart/2005/8/layout/hProcess6"/>
    <dgm:cxn modelId="{4A42DACC-7D8D-42EE-9C4B-D615F97DF8E4}" type="presOf" srcId="{3A329DC9-5625-47C1-BF86-C8D053CD0BB2}" destId="{ABBCA8A0-160D-4162-96EB-2AB17C93C94B}" srcOrd="1" destOrd="0" presId="urn:microsoft.com/office/officeart/2005/8/layout/hProcess6"/>
    <dgm:cxn modelId="{8B386DD2-3982-43C0-A4CE-39CCB0AD78D0}" srcId="{98631DE4-1BCC-4F5D-9326-DA7CB3DB7D0F}" destId="{46FF408A-174F-482B-82ED-2B6D9F6F338B}" srcOrd="0" destOrd="0" parTransId="{FA2E1621-CBF7-4B27-875F-2C05DB8AB4C1}" sibTransId="{8D2C9A2D-8D43-436C-8D3D-E4E88D35D9E4}"/>
    <dgm:cxn modelId="{E415B1DB-5886-4DF2-9B6B-79B87C04121F}" type="presOf" srcId="{98631DE4-1BCC-4F5D-9326-DA7CB3DB7D0F}" destId="{344EB837-6010-4F8A-ADA6-154DC3313C37}" srcOrd="0" destOrd="0" presId="urn:microsoft.com/office/officeart/2005/8/layout/hProcess6"/>
    <dgm:cxn modelId="{522D08DE-574C-4BF3-BFA7-FAEAB54831DB}" srcId="{B03A743F-CDD8-4CF3-963A-48D3B8A35D82}" destId="{98631DE4-1BCC-4F5D-9326-DA7CB3DB7D0F}" srcOrd="4" destOrd="0" parTransId="{C849D5C0-E86D-456A-82F1-4CBAB40495D4}" sibTransId="{2C47B32F-8FFE-4108-BAA7-CF9293725758}"/>
    <dgm:cxn modelId="{6215EAE1-EAA4-4CBE-8C05-39939A07F078}" srcId="{973493ED-5AD1-456D-A934-0073C50F7299}" destId="{A2A66CB5-FEBC-4612-93AE-65E0918FD413}" srcOrd="0" destOrd="0" parTransId="{02A6771F-A954-46DE-9DD6-A7DE2E00027C}" sibTransId="{F82878C3-5D3D-4A3E-A349-6B83CE7DAF2C}"/>
    <dgm:cxn modelId="{B91789E8-20E0-47C0-8AFD-002412928244}" type="presOf" srcId="{973493ED-5AD1-456D-A934-0073C50F7299}" destId="{DB98D898-161E-4021-808D-5FCF98B6CB21}" srcOrd="0" destOrd="0" presId="urn:microsoft.com/office/officeart/2005/8/layout/hProcess6"/>
    <dgm:cxn modelId="{8D07AAFA-97FE-4051-AB64-E7A5E6F76A54}" type="presParOf" srcId="{64974996-8A84-4FAD-ABDC-0DC657613270}" destId="{D72B84B0-FB41-4D4F-BAA7-07D7A1636244}" srcOrd="0" destOrd="0" presId="urn:microsoft.com/office/officeart/2005/8/layout/hProcess6"/>
    <dgm:cxn modelId="{8670CA8E-90EA-4E00-9AA9-44306F0BE489}" type="presParOf" srcId="{D72B84B0-FB41-4D4F-BAA7-07D7A1636244}" destId="{D61F2BB3-4431-428D-9BED-E1D01FD0A676}" srcOrd="0" destOrd="0" presId="urn:microsoft.com/office/officeart/2005/8/layout/hProcess6"/>
    <dgm:cxn modelId="{59DB74BC-4CB4-4B86-B95B-9AA114B53535}" type="presParOf" srcId="{D72B84B0-FB41-4D4F-BAA7-07D7A1636244}" destId="{C2532E53-610A-4639-B00B-59C80DD65250}" srcOrd="1" destOrd="0" presId="urn:microsoft.com/office/officeart/2005/8/layout/hProcess6"/>
    <dgm:cxn modelId="{ECE03D8E-B4FE-4720-B946-23855A3365DE}" type="presParOf" srcId="{D72B84B0-FB41-4D4F-BAA7-07D7A1636244}" destId="{4118D5E2-C2DE-46A1-B401-90110D72A6F9}" srcOrd="2" destOrd="0" presId="urn:microsoft.com/office/officeart/2005/8/layout/hProcess6"/>
    <dgm:cxn modelId="{ADF61A15-705F-4635-BB00-F9166FA6104E}" type="presParOf" srcId="{D72B84B0-FB41-4D4F-BAA7-07D7A1636244}" destId="{DB98D898-161E-4021-808D-5FCF98B6CB21}" srcOrd="3" destOrd="0" presId="urn:microsoft.com/office/officeart/2005/8/layout/hProcess6"/>
    <dgm:cxn modelId="{70FB07AC-19F0-4DF2-986F-5D414206351C}" type="presParOf" srcId="{64974996-8A84-4FAD-ABDC-0DC657613270}" destId="{FCCED3F2-8DB4-4764-BB42-296AFF61CA44}" srcOrd="1" destOrd="0" presId="urn:microsoft.com/office/officeart/2005/8/layout/hProcess6"/>
    <dgm:cxn modelId="{30BF8A99-3A77-4962-9926-20B6C12F6D48}" type="presParOf" srcId="{64974996-8A84-4FAD-ABDC-0DC657613270}" destId="{6C7C055F-12C7-4AD3-A917-17F9480AB332}" srcOrd="2" destOrd="0" presId="urn:microsoft.com/office/officeart/2005/8/layout/hProcess6"/>
    <dgm:cxn modelId="{CB1C22EC-B357-4375-B7DC-B093572802EE}" type="presParOf" srcId="{6C7C055F-12C7-4AD3-A917-17F9480AB332}" destId="{CC5D4B4D-08D8-4802-A812-8B6B248ADAFC}" srcOrd="0" destOrd="0" presId="urn:microsoft.com/office/officeart/2005/8/layout/hProcess6"/>
    <dgm:cxn modelId="{3C963366-88C6-43CE-8DE8-5CB17E42BFCF}" type="presParOf" srcId="{6C7C055F-12C7-4AD3-A917-17F9480AB332}" destId="{AD9337D3-23AE-492A-96FC-D63B8D0D561D}" srcOrd="1" destOrd="0" presId="urn:microsoft.com/office/officeart/2005/8/layout/hProcess6"/>
    <dgm:cxn modelId="{2D556FB0-3E50-4050-AE48-EBD4662338C9}" type="presParOf" srcId="{6C7C055F-12C7-4AD3-A917-17F9480AB332}" destId="{ABBCA8A0-160D-4162-96EB-2AB17C93C94B}" srcOrd="2" destOrd="0" presId="urn:microsoft.com/office/officeart/2005/8/layout/hProcess6"/>
    <dgm:cxn modelId="{F21AA919-80E6-4B12-8187-25331372BD4F}" type="presParOf" srcId="{6C7C055F-12C7-4AD3-A917-17F9480AB332}" destId="{C0A1AAD4-8FAB-4F18-A0BA-A557D49C95AA}" srcOrd="3" destOrd="0" presId="urn:microsoft.com/office/officeart/2005/8/layout/hProcess6"/>
    <dgm:cxn modelId="{65DDD8E0-C7FE-4A04-A6E3-F31FEE1B52F7}" type="presParOf" srcId="{64974996-8A84-4FAD-ABDC-0DC657613270}" destId="{737AA0A8-2BD5-4847-BAD5-E56BD175F9CA}" srcOrd="3" destOrd="0" presId="urn:microsoft.com/office/officeart/2005/8/layout/hProcess6"/>
    <dgm:cxn modelId="{AF1D3BC8-2857-4273-8C93-5E2BE160E997}" type="presParOf" srcId="{64974996-8A84-4FAD-ABDC-0DC657613270}" destId="{8B9D4A92-728A-4FF0-A696-8A837E50F099}" srcOrd="4" destOrd="0" presId="urn:microsoft.com/office/officeart/2005/8/layout/hProcess6"/>
    <dgm:cxn modelId="{10CEE852-C2C4-4B9C-95F6-870702845441}" type="presParOf" srcId="{8B9D4A92-728A-4FF0-A696-8A837E50F099}" destId="{CEAF7330-D956-4371-98F1-2F6DECC5AB3B}" srcOrd="0" destOrd="0" presId="urn:microsoft.com/office/officeart/2005/8/layout/hProcess6"/>
    <dgm:cxn modelId="{786C3152-D7D8-4D40-A139-189C21980990}" type="presParOf" srcId="{8B9D4A92-728A-4FF0-A696-8A837E50F099}" destId="{51A631F4-E375-4D77-8573-C630E7F15699}" srcOrd="1" destOrd="0" presId="urn:microsoft.com/office/officeart/2005/8/layout/hProcess6"/>
    <dgm:cxn modelId="{504F7650-424A-453D-B334-B1BF6581262C}" type="presParOf" srcId="{8B9D4A92-728A-4FF0-A696-8A837E50F099}" destId="{F3F7A858-4880-4BFE-B564-03B13312B1E0}" srcOrd="2" destOrd="0" presId="urn:microsoft.com/office/officeart/2005/8/layout/hProcess6"/>
    <dgm:cxn modelId="{11A9403B-DAE2-4081-97E3-16A317F695D8}" type="presParOf" srcId="{8B9D4A92-728A-4FF0-A696-8A837E50F099}" destId="{FCB6D8B0-CB06-4967-A793-050AA8BE4C26}" srcOrd="3" destOrd="0" presId="urn:microsoft.com/office/officeart/2005/8/layout/hProcess6"/>
    <dgm:cxn modelId="{63A742DC-ED82-41FE-B613-38A0E5DF23E1}" type="presParOf" srcId="{64974996-8A84-4FAD-ABDC-0DC657613270}" destId="{65A104BD-5BAB-4380-AC89-CA418757FBD5}" srcOrd="5" destOrd="0" presId="urn:microsoft.com/office/officeart/2005/8/layout/hProcess6"/>
    <dgm:cxn modelId="{9919130E-B681-4C38-9078-9DF8CC9305B6}" type="presParOf" srcId="{64974996-8A84-4FAD-ABDC-0DC657613270}" destId="{F45289F0-8F63-426A-A609-D65ECB61F572}" srcOrd="6" destOrd="0" presId="urn:microsoft.com/office/officeart/2005/8/layout/hProcess6"/>
    <dgm:cxn modelId="{404CDAE0-BCB4-427A-AF1A-972DE1C1FB98}" type="presParOf" srcId="{F45289F0-8F63-426A-A609-D65ECB61F572}" destId="{350B742A-3266-46BD-9262-D4E765060987}" srcOrd="0" destOrd="0" presId="urn:microsoft.com/office/officeart/2005/8/layout/hProcess6"/>
    <dgm:cxn modelId="{2979C7B0-CB24-4468-9821-6A448BCFE56D}" type="presParOf" srcId="{F45289F0-8F63-426A-A609-D65ECB61F572}" destId="{75C7D06F-F3DE-45AD-8BB7-407B90081D50}" srcOrd="1" destOrd="0" presId="urn:microsoft.com/office/officeart/2005/8/layout/hProcess6"/>
    <dgm:cxn modelId="{22F371B3-7773-4B3D-8383-DA646A47ECF4}" type="presParOf" srcId="{F45289F0-8F63-426A-A609-D65ECB61F572}" destId="{07A3DAC9-4E2F-4F5A-AB12-1C3FA8522AA7}" srcOrd="2" destOrd="0" presId="urn:microsoft.com/office/officeart/2005/8/layout/hProcess6"/>
    <dgm:cxn modelId="{63C173CD-BA7C-4E6E-8DD3-C96C69F08022}" type="presParOf" srcId="{F45289F0-8F63-426A-A609-D65ECB61F572}" destId="{47345B9C-2032-4C36-8326-C28755450873}" srcOrd="3" destOrd="0" presId="urn:microsoft.com/office/officeart/2005/8/layout/hProcess6"/>
    <dgm:cxn modelId="{BE5CA0BF-D4D7-4CDF-BF48-E8EA32A658E6}" type="presParOf" srcId="{64974996-8A84-4FAD-ABDC-0DC657613270}" destId="{C43542D8-D5FD-47E4-B11E-7D8A198BBC72}" srcOrd="7" destOrd="0" presId="urn:microsoft.com/office/officeart/2005/8/layout/hProcess6"/>
    <dgm:cxn modelId="{600DAED7-8E8A-4C42-9BE4-A40E2B90499C}" type="presParOf" srcId="{64974996-8A84-4FAD-ABDC-0DC657613270}" destId="{B841DD21-AE08-4CCB-83FB-91A589D3E4C3}" srcOrd="8" destOrd="0" presId="urn:microsoft.com/office/officeart/2005/8/layout/hProcess6"/>
    <dgm:cxn modelId="{5D251147-9B64-4403-B324-571DA22AAB38}" type="presParOf" srcId="{B841DD21-AE08-4CCB-83FB-91A589D3E4C3}" destId="{883A3D87-8B9A-46B8-8811-9EEC3818C866}" srcOrd="0" destOrd="0" presId="urn:microsoft.com/office/officeart/2005/8/layout/hProcess6"/>
    <dgm:cxn modelId="{9F4186F7-2A17-404B-962D-67EFA92F86D4}" type="presParOf" srcId="{B841DD21-AE08-4CCB-83FB-91A589D3E4C3}" destId="{7697FF2A-7818-4AB3-8434-8B55B8C13200}" srcOrd="1" destOrd="0" presId="urn:microsoft.com/office/officeart/2005/8/layout/hProcess6"/>
    <dgm:cxn modelId="{04148913-980E-4EC6-86B5-882E4A8335C5}" type="presParOf" srcId="{B841DD21-AE08-4CCB-83FB-91A589D3E4C3}" destId="{E471F5CE-4225-4E0E-ABC2-D8F114B5DCAE}" srcOrd="2" destOrd="0" presId="urn:microsoft.com/office/officeart/2005/8/layout/hProcess6"/>
    <dgm:cxn modelId="{ABC44FDF-88A3-4F25-A2B4-951C4EB65027}" type="presParOf" srcId="{B841DD21-AE08-4CCB-83FB-91A589D3E4C3}" destId="{344EB837-6010-4F8A-ADA6-154DC3313C37}" srcOrd="3" destOrd="0" presId="urn:microsoft.com/office/officeart/2005/8/layout/hProcess6"/>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E7CD9FC-EAF8-4E35-B7CC-8A0BC56D75D6}" type="doc">
      <dgm:prSet loTypeId="urn:microsoft.com/office/officeart/2008/layout/RadialCluster" loCatId="relationship" qsTypeId="urn:microsoft.com/office/officeart/2005/8/quickstyle/simple1" qsCatId="simple" csTypeId="urn:microsoft.com/office/officeart/2005/8/colors/colorful4" csCatId="colorful" phldr="1"/>
      <dgm:spPr/>
      <dgm:t>
        <a:bodyPr/>
        <a:lstStyle/>
        <a:p>
          <a:endParaRPr lang="zh-CN" altLang="en-US"/>
        </a:p>
      </dgm:t>
    </dgm:pt>
    <dgm:pt modelId="{3C522ECB-71CA-4ACC-84DA-10E0FADEC782}">
      <dgm:prSet phldrT="[文本]"/>
      <dgm:spPr/>
      <dgm:t>
        <a:bodyPr/>
        <a:lstStyle/>
        <a:p>
          <a:r>
            <a:rPr lang="en-US" altLang="zh-CN" b="1" dirty="0"/>
            <a:t>DevOps in XLP</a:t>
          </a:r>
          <a:endParaRPr lang="zh-CN" altLang="en-US" b="1" dirty="0"/>
        </a:p>
      </dgm:t>
    </dgm:pt>
    <dgm:pt modelId="{9256BA25-78E3-46C1-B593-476F514D1AB0}" type="parTrans" cxnId="{BD4004D9-DE27-4A66-8A01-7C028269DE6F}">
      <dgm:prSet/>
      <dgm:spPr/>
      <dgm:t>
        <a:bodyPr/>
        <a:lstStyle/>
        <a:p>
          <a:endParaRPr lang="zh-CN" altLang="en-US"/>
        </a:p>
      </dgm:t>
    </dgm:pt>
    <dgm:pt modelId="{90798B03-E92A-4FE5-8CFF-23C4090C7C29}" type="sibTrans" cxnId="{BD4004D9-DE27-4A66-8A01-7C028269DE6F}">
      <dgm:prSet/>
      <dgm:spPr/>
      <dgm:t>
        <a:bodyPr/>
        <a:lstStyle/>
        <a:p>
          <a:endParaRPr lang="zh-CN" altLang="en-US"/>
        </a:p>
      </dgm:t>
    </dgm:pt>
    <dgm:pt modelId="{1848DD9A-B94D-4CA3-9125-D9AC84FFE4CB}">
      <dgm:prSet phldrT="[文本]"/>
      <dgm:spPr/>
      <dgm:t>
        <a:bodyPr/>
        <a:lstStyle/>
        <a:p>
          <a:pPr>
            <a:spcAft>
              <a:spcPts val="0"/>
            </a:spcAft>
          </a:pPr>
          <a:r>
            <a:rPr lang="zh-CN" altLang="en-US" b="1" dirty="0">
              <a:latin typeface="+mn-ea"/>
            </a:rPr>
            <a:t>可规模化</a:t>
          </a:r>
          <a:r>
            <a:rPr lang="en-US" altLang="zh-CN" b="1" dirty="0">
              <a:latin typeface="+mn-ea"/>
            </a:rPr>
            <a:t>Scalability</a:t>
          </a:r>
        </a:p>
        <a:p>
          <a:pPr>
            <a:spcAft>
              <a:spcPct val="35000"/>
            </a:spcAft>
          </a:pPr>
          <a:r>
            <a:rPr lang="zh-CN" altLang="en-US" dirty="0">
              <a:latin typeface="+mn-ea"/>
            </a:rPr>
            <a:t>群体协作型学习，提高效率</a:t>
          </a:r>
          <a:endParaRPr lang="en-US" altLang="zh-CN" dirty="0">
            <a:latin typeface="+mn-ea"/>
          </a:endParaRPr>
        </a:p>
      </dgm:t>
    </dgm:pt>
    <dgm:pt modelId="{39DBF6F1-C4CC-4A5A-AB62-8EE55115C893}" type="parTrans" cxnId="{3ACD6C64-9257-4343-A917-3BB399D8D064}">
      <dgm:prSet/>
      <dgm:spPr/>
      <dgm:t>
        <a:bodyPr/>
        <a:lstStyle/>
        <a:p>
          <a:endParaRPr lang="zh-CN" altLang="en-US"/>
        </a:p>
      </dgm:t>
    </dgm:pt>
    <dgm:pt modelId="{B8DC010A-BA5D-4D87-BF30-57BCA66FE2C8}" type="sibTrans" cxnId="{3ACD6C64-9257-4343-A917-3BB399D8D064}">
      <dgm:prSet/>
      <dgm:spPr/>
      <dgm:t>
        <a:bodyPr/>
        <a:lstStyle/>
        <a:p>
          <a:endParaRPr lang="zh-CN" altLang="en-US"/>
        </a:p>
      </dgm:t>
    </dgm:pt>
    <dgm:pt modelId="{14A303F0-88E4-4040-A126-E2DF02B2C821}">
      <dgm:prSet phldrT="[文本]"/>
      <dgm:spPr/>
      <dgm:t>
        <a:bodyPr/>
        <a:lstStyle/>
        <a:p>
          <a:r>
            <a:rPr lang="zh-CN" altLang="en-US" b="1" dirty="0">
              <a:latin typeface="+mn-ea"/>
            </a:rPr>
            <a:t>可观测性</a:t>
          </a:r>
          <a:r>
            <a:rPr lang="en-US" altLang="zh-CN" b="1" dirty="0">
              <a:latin typeface="+mn-ea"/>
            </a:rPr>
            <a:t>Observability</a:t>
          </a:r>
        </a:p>
        <a:p>
          <a:r>
            <a:rPr lang="zh-CN" altLang="en-US" dirty="0">
              <a:latin typeface="+mn-ea"/>
            </a:rPr>
            <a:t>学习过程的可观测性</a:t>
          </a:r>
          <a:endParaRPr lang="zh-CN" altLang="en-US" dirty="0"/>
        </a:p>
      </dgm:t>
    </dgm:pt>
    <dgm:pt modelId="{2A9541A8-2A06-47BC-8CCD-5F351B3FF8A3}" type="sibTrans" cxnId="{C6BA6288-E8FF-4405-8DE9-783A1F088DFA}">
      <dgm:prSet/>
      <dgm:spPr/>
      <dgm:t>
        <a:bodyPr/>
        <a:lstStyle/>
        <a:p>
          <a:endParaRPr lang="zh-CN" altLang="en-US"/>
        </a:p>
      </dgm:t>
    </dgm:pt>
    <dgm:pt modelId="{306634D0-61E5-424F-BFA0-7C8F18A09E47}" type="parTrans" cxnId="{C6BA6288-E8FF-4405-8DE9-783A1F088DFA}">
      <dgm:prSet/>
      <dgm:spPr/>
      <dgm:t>
        <a:bodyPr/>
        <a:lstStyle/>
        <a:p>
          <a:endParaRPr lang="zh-CN" altLang="en-US"/>
        </a:p>
      </dgm:t>
    </dgm:pt>
    <dgm:pt modelId="{999B7976-172A-4193-B0C6-1ECAB22535D0}">
      <dgm:prSet phldrT="[文本]"/>
      <dgm:spPr/>
      <dgm:t>
        <a:bodyPr/>
        <a:lstStyle/>
        <a:p>
          <a:r>
            <a:rPr lang="zh-CN" altLang="en-US" b="1" dirty="0">
              <a:latin typeface="+mn-ea"/>
            </a:rPr>
            <a:t>可重组性</a:t>
          </a:r>
          <a:r>
            <a:rPr lang="en-US" altLang="zh-CN" b="1" dirty="0">
              <a:latin typeface="+mn-ea"/>
            </a:rPr>
            <a:t>Composability</a:t>
          </a:r>
        </a:p>
        <a:p>
          <a:r>
            <a:rPr lang="zh-CN" altLang="en-US" dirty="0">
              <a:latin typeface="+mn-ea"/>
              <a:cs typeface="Weibei SC" charset="-122"/>
            </a:rPr>
            <a:t>校师生资源排列组合优化</a:t>
          </a:r>
          <a:endParaRPr lang="en-US" altLang="zh-CN" dirty="0">
            <a:latin typeface="+mn-ea"/>
            <a:cs typeface="Weibei SC" charset="-122"/>
          </a:endParaRPr>
        </a:p>
      </dgm:t>
    </dgm:pt>
    <dgm:pt modelId="{67F7A1B2-7491-45DD-9BAB-689AB900DDF2}" type="sibTrans" cxnId="{3EE2F6AC-1DF1-4C0B-8149-34ADE1379D3E}">
      <dgm:prSet/>
      <dgm:spPr/>
      <dgm:t>
        <a:bodyPr/>
        <a:lstStyle/>
        <a:p>
          <a:endParaRPr lang="zh-CN" altLang="en-US"/>
        </a:p>
      </dgm:t>
    </dgm:pt>
    <dgm:pt modelId="{3EDE19E9-081E-4586-8D2C-F173D54FCF52}" type="parTrans" cxnId="{3EE2F6AC-1DF1-4C0B-8149-34ADE1379D3E}">
      <dgm:prSet/>
      <dgm:spPr/>
      <dgm:t>
        <a:bodyPr/>
        <a:lstStyle/>
        <a:p>
          <a:endParaRPr lang="zh-CN" altLang="en-US"/>
        </a:p>
      </dgm:t>
    </dgm:pt>
    <dgm:pt modelId="{9FA55227-B087-4E59-A02B-0869DBE13614}" type="pres">
      <dgm:prSet presAssocID="{AE7CD9FC-EAF8-4E35-B7CC-8A0BC56D75D6}" presName="Name0" presStyleCnt="0">
        <dgm:presLayoutVars>
          <dgm:chMax val="1"/>
          <dgm:chPref val="1"/>
          <dgm:dir/>
          <dgm:animOne val="branch"/>
          <dgm:animLvl val="lvl"/>
        </dgm:presLayoutVars>
      </dgm:prSet>
      <dgm:spPr/>
    </dgm:pt>
    <dgm:pt modelId="{F410E1EC-5685-47C0-BFEC-9C0C2AE9B205}" type="pres">
      <dgm:prSet presAssocID="{3C522ECB-71CA-4ACC-84DA-10E0FADEC782}" presName="singleCycle" presStyleCnt="0"/>
      <dgm:spPr/>
    </dgm:pt>
    <dgm:pt modelId="{02268997-0667-463B-8F04-2F3D01C257DC}" type="pres">
      <dgm:prSet presAssocID="{3C522ECB-71CA-4ACC-84DA-10E0FADEC782}" presName="singleCenter" presStyleLbl="node1" presStyleIdx="0" presStyleCnt="4" custScaleX="195223" custScaleY="70946" custLinFactNeighborX="-993" custLinFactNeighborY="-12065">
        <dgm:presLayoutVars>
          <dgm:chMax val="7"/>
          <dgm:chPref val="7"/>
        </dgm:presLayoutVars>
      </dgm:prSet>
      <dgm:spPr/>
    </dgm:pt>
    <dgm:pt modelId="{199FEEBA-74A0-4B3A-8423-3D741AA714EF}" type="pres">
      <dgm:prSet presAssocID="{39DBF6F1-C4CC-4A5A-AB62-8EE55115C893}" presName="Name56" presStyleLbl="parChTrans1D2" presStyleIdx="0" presStyleCnt="3"/>
      <dgm:spPr/>
    </dgm:pt>
    <dgm:pt modelId="{EE8EC89F-DB91-4257-8821-69D19D541A39}" type="pres">
      <dgm:prSet presAssocID="{1848DD9A-B94D-4CA3-9125-D9AC84FFE4CB}" presName="text0" presStyleLbl="node1" presStyleIdx="1" presStyleCnt="4" custScaleX="264821" custScaleY="111505">
        <dgm:presLayoutVars>
          <dgm:bulletEnabled val="1"/>
        </dgm:presLayoutVars>
      </dgm:prSet>
      <dgm:spPr/>
    </dgm:pt>
    <dgm:pt modelId="{67637C6B-4545-4288-8CBC-DFC4145189FA}" type="pres">
      <dgm:prSet presAssocID="{306634D0-61E5-424F-BFA0-7C8F18A09E47}" presName="Name56" presStyleLbl="parChTrans1D2" presStyleIdx="1" presStyleCnt="3"/>
      <dgm:spPr/>
    </dgm:pt>
    <dgm:pt modelId="{3B1768E5-A311-4543-8169-0B0749174D8A}" type="pres">
      <dgm:prSet presAssocID="{14A303F0-88E4-4040-A126-E2DF02B2C821}" presName="text0" presStyleLbl="node1" presStyleIdx="2" presStyleCnt="4" custScaleX="253204" custScaleY="119482">
        <dgm:presLayoutVars>
          <dgm:bulletEnabled val="1"/>
        </dgm:presLayoutVars>
      </dgm:prSet>
      <dgm:spPr/>
    </dgm:pt>
    <dgm:pt modelId="{8DD1C590-8055-4FAE-BAA8-D91236D46B0D}" type="pres">
      <dgm:prSet presAssocID="{3EDE19E9-081E-4586-8D2C-F173D54FCF52}" presName="Name56" presStyleLbl="parChTrans1D2" presStyleIdx="2" presStyleCnt="3"/>
      <dgm:spPr/>
    </dgm:pt>
    <dgm:pt modelId="{6CA179A3-5AF0-4E6C-8AE9-AC6BDE24BED8}" type="pres">
      <dgm:prSet presAssocID="{999B7976-172A-4193-B0C6-1ECAB22535D0}" presName="text0" presStyleLbl="node1" presStyleIdx="3" presStyleCnt="4" custScaleX="263686" custScaleY="110137">
        <dgm:presLayoutVars>
          <dgm:bulletEnabled val="1"/>
        </dgm:presLayoutVars>
      </dgm:prSet>
      <dgm:spPr/>
    </dgm:pt>
  </dgm:ptLst>
  <dgm:cxnLst>
    <dgm:cxn modelId="{BCEE2329-986F-47CB-A0DD-13249CBBDF59}" type="presOf" srcId="{999B7976-172A-4193-B0C6-1ECAB22535D0}" destId="{6CA179A3-5AF0-4E6C-8AE9-AC6BDE24BED8}" srcOrd="0" destOrd="0" presId="urn:microsoft.com/office/officeart/2008/layout/RadialCluster"/>
    <dgm:cxn modelId="{331B9E41-16CB-46A8-B524-4176537C6842}" type="presOf" srcId="{3C522ECB-71CA-4ACC-84DA-10E0FADEC782}" destId="{02268997-0667-463B-8F04-2F3D01C257DC}" srcOrd="0" destOrd="0" presId="urn:microsoft.com/office/officeart/2008/layout/RadialCluster"/>
    <dgm:cxn modelId="{3ACD6C64-9257-4343-A917-3BB399D8D064}" srcId="{3C522ECB-71CA-4ACC-84DA-10E0FADEC782}" destId="{1848DD9A-B94D-4CA3-9125-D9AC84FFE4CB}" srcOrd="0" destOrd="0" parTransId="{39DBF6F1-C4CC-4A5A-AB62-8EE55115C893}" sibTransId="{B8DC010A-BA5D-4D87-BF30-57BCA66FE2C8}"/>
    <dgm:cxn modelId="{61F80147-52E5-49EB-AE7C-6858809A0BE5}" type="presOf" srcId="{14A303F0-88E4-4040-A126-E2DF02B2C821}" destId="{3B1768E5-A311-4543-8169-0B0749174D8A}" srcOrd="0" destOrd="0" presId="urn:microsoft.com/office/officeart/2008/layout/RadialCluster"/>
    <dgm:cxn modelId="{D002547C-3652-49BB-8118-8B9D86A5D06A}" type="presOf" srcId="{3EDE19E9-081E-4586-8D2C-F173D54FCF52}" destId="{8DD1C590-8055-4FAE-BAA8-D91236D46B0D}" srcOrd="0" destOrd="0" presId="urn:microsoft.com/office/officeart/2008/layout/RadialCluster"/>
    <dgm:cxn modelId="{C6BA6288-E8FF-4405-8DE9-783A1F088DFA}" srcId="{3C522ECB-71CA-4ACC-84DA-10E0FADEC782}" destId="{14A303F0-88E4-4040-A126-E2DF02B2C821}" srcOrd="1" destOrd="0" parTransId="{306634D0-61E5-424F-BFA0-7C8F18A09E47}" sibTransId="{2A9541A8-2A06-47BC-8CCD-5F351B3FF8A3}"/>
    <dgm:cxn modelId="{70F8F78C-A35B-4E7E-BB56-B285810B9299}" type="presOf" srcId="{AE7CD9FC-EAF8-4E35-B7CC-8A0BC56D75D6}" destId="{9FA55227-B087-4E59-A02B-0869DBE13614}" srcOrd="0" destOrd="0" presId="urn:microsoft.com/office/officeart/2008/layout/RadialCluster"/>
    <dgm:cxn modelId="{3EE2F6AC-1DF1-4C0B-8149-34ADE1379D3E}" srcId="{3C522ECB-71CA-4ACC-84DA-10E0FADEC782}" destId="{999B7976-172A-4193-B0C6-1ECAB22535D0}" srcOrd="2" destOrd="0" parTransId="{3EDE19E9-081E-4586-8D2C-F173D54FCF52}" sibTransId="{67F7A1B2-7491-45DD-9BAB-689AB900DDF2}"/>
    <dgm:cxn modelId="{C95230BC-87A3-4E41-90FB-FF9A8814C520}" type="presOf" srcId="{39DBF6F1-C4CC-4A5A-AB62-8EE55115C893}" destId="{199FEEBA-74A0-4B3A-8423-3D741AA714EF}" srcOrd="0" destOrd="0" presId="urn:microsoft.com/office/officeart/2008/layout/RadialCluster"/>
    <dgm:cxn modelId="{7FC363D2-DC7F-4976-9F7C-E0E8DA6378A2}" type="presOf" srcId="{306634D0-61E5-424F-BFA0-7C8F18A09E47}" destId="{67637C6B-4545-4288-8CBC-DFC4145189FA}" srcOrd="0" destOrd="0" presId="urn:microsoft.com/office/officeart/2008/layout/RadialCluster"/>
    <dgm:cxn modelId="{779FFAD2-1FD2-4A18-9ABC-A7FD103B0EA0}" type="presOf" srcId="{1848DD9A-B94D-4CA3-9125-D9AC84FFE4CB}" destId="{EE8EC89F-DB91-4257-8821-69D19D541A39}" srcOrd="0" destOrd="0" presId="urn:microsoft.com/office/officeart/2008/layout/RadialCluster"/>
    <dgm:cxn modelId="{BD4004D9-DE27-4A66-8A01-7C028269DE6F}" srcId="{AE7CD9FC-EAF8-4E35-B7CC-8A0BC56D75D6}" destId="{3C522ECB-71CA-4ACC-84DA-10E0FADEC782}" srcOrd="0" destOrd="0" parTransId="{9256BA25-78E3-46C1-B593-476F514D1AB0}" sibTransId="{90798B03-E92A-4FE5-8CFF-23C4090C7C29}"/>
    <dgm:cxn modelId="{283CFDC2-E0CC-449E-AC7E-93AE7D9E1E75}" type="presParOf" srcId="{9FA55227-B087-4E59-A02B-0869DBE13614}" destId="{F410E1EC-5685-47C0-BFEC-9C0C2AE9B205}" srcOrd="0" destOrd="0" presId="urn:microsoft.com/office/officeart/2008/layout/RadialCluster"/>
    <dgm:cxn modelId="{C4604195-A2DB-4DA7-BA81-CFC16734A9AA}" type="presParOf" srcId="{F410E1EC-5685-47C0-BFEC-9C0C2AE9B205}" destId="{02268997-0667-463B-8F04-2F3D01C257DC}" srcOrd="0" destOrd="0" presId="urn:microsoft.com/office/officeart/2008/layout/RadialCluster"/>
    <dgm:cxn modelId="{28BB31EC-AAC7-48C8-9F51-5B95E1282218}" type="presParOf" srcId="{F410E1EC-5685-47C0-BFEC-9C0C2AE9B205}" destId="{199FEEBA-74A0-4B3A-8423-3D741AA714EF}" srcOrd="1" destOrd="0" presId="urn:microsoft.com/office/officeart/2008/layout/RadialCluster"/>
    <dgm:cxn modelId="{4E4D7663-F572-4F52-A2D9-6452CC1B8A6F}" type="presParOf" srcId="{F410E1EC-5685-47C0-BFEC-9C0C2AE9B205}" destId="{EE8EC89F-DB91-4257-8821-69D19D541A39}" srcOrd="2" destOrd="0" presId="urn:microsoft.com/office/officeart/2008/layout/RadialCluster"/>
    <dgm:cxn modelId="{96740D70-FA5C-4664-BC93-7F0D35C1985A}" type="presParOf" srcId="{F410E1EC-5685-47C0-BFEC-9C0C2AE9B205}" destId="{67637C6B-4545-4288-8CBC-DFC4145189FA}" srcOrd="3" destOrd="0" presId="urn:microsoft.com/office/officeart/2008/layout/RadialCluster"/>
    <dgm:cxn modelId="{369A6253-9A23-40DE-8FC3-06761D411071}" type="presParOf" srcId="{F410E1EC-5685-47C0-BFEC-9C0C2AE9B205}" destId="{3B1768E5-A311-4543-8169-0B0749174D8A}" srcOrd="4" destOrd="0" presId="urn:microsoft.com/office/officeart/2008/layout/RadialCluster"/>
    <dgm:cxn modelId="{719A19DB-B93C-495F-9389-B32E8F790935}" type="presParOf" srcId="{F410E1EC-5685-47C0-BFEC-9C0C2AE9B205}" destId="{8DD1C590-8055-4FAE-BAA8-D91236D46B0D}" srcOrd="5" destOrd="0" presId="urn:microsoft.com/office/officeart/2008/layout/RadialCluster"/>
    <dgm:cxn modelId="{89DD2C89-7FBD-4F69-B337-9D415902C925}" type="presParOf" srcId="{F410E1EC-5685-47C0-BFEC-9C0C2AE9B205}" destId="{6CA179A3-5AF0-4E6C-8AE9-AC6BDE24BED8}" srcOrd="6" destOrd="0" presId="urn:microsoft.com/office/officeart/2008/layout/RadialCluster"/>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EE56389-5F37-40B8-95A3-427E701A9F68}" type="doc">
      <dgm:prSet loTypeId="urn:microsoft.com/office/officeart/2005/8/layout/hProcess4" loCatId="process" qsTypeId="urn:microsoft.com/office/officeart/2005/8/quickstyle/simple1" qsCatId="simple" csTypeId="urn:microsoft.com/office/officeart/2005/8/colors/accent1_2" csCatId="accent1" phldr="1"/>
      <dgm:spPr/>
      <dgm:t>
        <a:bodyPr/>
        <a:lstStyle/>
        <a:p>
          <a:endParaRPr lang="zh-CN" altLang="en-US"/>
        </a:p>
      </dgm:t>
    </dgm:pt>
    <dgm:pt modelId="{CEEAE2D8-D198-41A6-A619-AB278C5B1400}">
      <dgm:prSet phldrT="[文本]"/>
      <dgm:spPr/>
      <dgm:t>
        <a:bodyPr/>
        <a:lstStyle/>
        <a:p>
          <a:r>
            <a:rPr lang="zh-CN" altLang="en-US" dirty="0"/>
            <a:t>第一批</a:t>
          </a:r>
        </a:p>
      </dgm:t>
    </dgm:pt>
    <dgm:pt modelId="{9204FB68-B686-4A31-A27D-7507CEB5CC9D}" type="parTrans" cxnId="{415D4827-41F5-4BC5-8621-932B216D935E}">
      <dgm:prSet/>
      <dgm:spPr/>
      <dgm:t>
        <a:bodyPr/>
        <a:lstStyle/>
        <a:p>
          <a:endParaRPr lang="zh-CN" altLang="en-US"/>
        </a:p>
      </dgm:t>
    </dgm:pt>
    <dgm:pt modelId="{D4B53A37-C45B-4B87-B1AE-BD02DD7A80D8}" type="sibTrans" cxnId="{415D4827-41F5-4BC5-8621-932B216D935E}">
      <dgm:prSet/>
      <dgm:spPr/>
      <dgm:t>
        <a:bodyPr/>
        <a:lstStyle/>
        <a:p>
          <a:endParaRPr lang="zh-CN" altLang="en-US"/>
        </a:p>
      </dgm:t>
    </dgm:pt>
    <dgm:pt modelId="{BC34ECB6-2A94-4D99-98D5-DB183D6F6F04}">
      <dgm:prSet phldrT="[文本]"/>
      <dgm:spPr/>
      <dgm:t>
        <a:bodyPr/>
        <a:lstStyle/>
        <a:p>
          <a:r>
            <a:rPr lang="zh-CN" altLang="en-US" dirty="0"/>
            <a:t>沿用既有班级，以班为单位划分任务，班级内部进行职能划分。</a:t>
          </a:r>
        </a:p>
      </dgm:t>
    </dgm:pt>
    <dgm:pt modelId="{8FC49995-D610-4BD6-B65E-7F60CD8457FB}" type="parTrans" cxnId="{5CFC2029-ACFB-4CCD-A739-C98D28E31A9F}">
      <dgm:prSet/>
      <dgm:spPr/>
      <dgm:t>
        <a:bodyPr/>
        <a:lstStyle/>
        <a:p>
          <a:endParaRPr lang="zh-CN" altLang="en-US"/>
        </a:p>
      </dgm:t>
    </dgm:pt>
    <dgm:pt modelId="{2B498F39-27F6-47A9-B010-FBBD8A758A6F}" type="sibTrans" cxnId="{5CFC2029-ACFB-4CCD-A739-C98D28E31A9F}">
      <dgm:prSet/>
      <dgm:spPr/>
      <dgm:t>
        <a:bodyPr/>
        <a:lstStyle/>
        <a:p>
          <a:endParaRPr lang="zh-CN" altLang="en-US"/>
        </a:p>
      </dgm:t>
    </dgm:pt>
    <dgm:pt modelId="{FF730C2A-221D-4333-A904-AB5894063589}">
      <dgm:prSet phldrT="[文本]"/>
      <dgm:spPr/>
      <dgm:t>
        <a:bodyPr/>
        <a:lstStyle/>
        <a:p>
          <a:r>
            <a:rPr lang="zh-CN" altLang="en-US" dirty="0"/>
            <a:t>第二批</a:t>
          </a:r>
        </a:p>
      </dgm:t>
    </dgm:pt>
    <dgm:pt modelId="{CDB91484-2FC0-4B84-9EA4-3952594EC227}" type="parTrans" cxnId="{D7771F72-4306-4BFC-A638-59CD48616A14}">
      <dgm:prSet/>
      <dgm:spPr/>
      <dgm:t>
        <a:bodyPr/>
        <a:lstStyle/>
        <a:p>
          <a:endParaRPr lang="zh-CN" altLang="en-US"/>
        </a:p>
      </dgm:t>
    </dgm:pt>
    <dgm:pt modelId="{255A6BD6-08BC-4063-B568-1641955D9DB0}" type="sibTrans" cxnId="{D7771F72-4306-4BFC-A638-59CD48616A14}">
      <dgm:prSet/>
      <dgm:spPr/>
      <dgm:t>
        <a:bodyPr/>
        <a:lstStyle/>
        <a:p>
          <a:endParaRPr lang="zh-CN" altLang="en-US"/>
        </a:p>
      </dgm:t>
    </dgm:pt>
    <dgm:pt modelId="{5B2367C3-6D70-4252-8013-59E8C9B5F860}">
      <dgm:prSet phldrT="[文本]"/>
      <dgm:spPr/>
      <dgm:t>
        <a:bodyPr/>
        <a:lstStyle/>
        <a:p>
          <a:r>
            <a:rPr lang="zh-CN" altLang="en-US" dirty="0"/>
            <a:t>打破以既有班级为单位，以职能划分为单位进行分组。保留原班级的行政效力。</a:t>
          </a:r>
        </a:p>
      </dgm:t>
    </dgm:pt>
    <dgm:pt modelId="{FD61D4BE-5C03-4984-B1B0-57DEA53A6931}" type="parTrans" cxnId="{B5054630-2C26-4688-8C21-CFBE50F83DA7}">
      <dgm:prSet/>
      <dgm:spPr/>
      <dgm:t>
        <a:bodyPr/>
        <a:lstStyle/>
        <a:p>
          <a:endParaRPr lang="zh-CN" altLang="en-US"/>
        </a:p>
      </dgm:t>
    </dgm:pt>
    <dgm:pt modelId="{E00D7495-2B95-4169-8C40-253843C83EC6}" type="sibTrans" cxnId="{B5054630-2C26-4688-8C21-CFBE50F83DA7}">
      <dgm:prSet/>
      <dgm:spPr/>
      <dgm:t>
        <a:bodyPr/>
        <a:lstStyle/>
        <a:p>
          <a:endParaRPr lang="zh-CN" altLang="en-US"/>
        </a:p>
      </dgm:t>
    </dgm:pt>
    <dgm:pt modelId="{0F2EA64F-B408-416C-8C20-67601D71C9F0}">
      <dgm:prSet phldrT="[文本]"/>
      <dgm:spPr/>
      <dgm:t>
        <a:bodyPr/>
        <a:lstStyle/>
        <a:p>
          <a:endParaRPr lang="zh-CN" altLang="en-US" dirty="0"/>
        </a:p>
      </dgm:t>
    </dgm:pt>
    <dgm:pt modelId="{10C6656C-D9A6-42F3-B945-8EE0A45051A5}" type="parTrans" cxnId="{6639A1EE-2DB4-42C3-A019-2F9BF09ED791}">
      <dgm:prSet/>
      <dgm:spPr/>
      <dgm:t>
        <a:bodyPr/>
        <a:lstStyle/>
        <a:p>
          <a:endParaRPr lang="zh-CN" altLang="en-US"/>
        </a:p>
      </dgm:t>
    </dgm:pt>
    <dgm:pt modelId="{F7CE8F51-4FA8-4DF5-9711-9E7D5248C2F6}" type="sibTrans" cxnId="{6639A1EE-2DB4-42C3-A019-2F9BF09ED791}">
      <dgm:prSet/>
      <dgm:spPr/>
      <dgm:t>
        <a:bodyPr/>
        <a:lstStyle/>
        <a:p>
          <a:endParaRPr lang="zh-CN" altLang="en-US"/>
        </a:p>
      </dgm:t>
    </dgm:pt>
    <dgm:pt modelId="{1A4A41F6-2E3E-4F8F-A3A2-4997951566C7}">
      <dgm:prSet phldrT="[文本]"/>
      <dgm:spPr/>
      <dgm:t>
        <a:bodyPr/>
        <a:lstStyle/>
        <a:p>
          <a:r>
            <a:rPr lang="zh-CN" altLang="en-US" dirty="0"/>
            <a:t>第三批</a:t>
          </a:r>
        </a:p>
      </dgm:t>
    </dgm:pt>
    <dgm:pt modelId="{05CFD715-88EB-496A-8C78-C461D23B368C}" type="parTrans" cxnId="{B03933D5-B2DF-4082-90D1-7261656C7C9E}">
      <dgm:prSet/>
      <dgm:spPr/>
      <dgm:t>
        <a:bodyPr/>
        <a:lstStyle/>
        <a:p>
          <a:endParaRPr lang="zh-CN" altLang="en-US"/>
        </a:p>
      </dgm:t>
    </dgm:pt>
    <dgm:pt modelId="{BFBD7B38-64CE-446F-86F2-475CD25E2B57}" type="sibTrans" cxnId="{B03933D5-B2DF-4082-90D1-7261656C7C9E}">
      <dgm:prSet/>
      <dgm:spPr/>
      <dgm:t>
        <a:bodyPr/>
        <a:lstStyle/>
        <a:p>
          <a:endParaRPr lang="zh-CN" altLang="en-US"/>
        </a:p>
      </dgm:t>
    </dgm:pt>
    <dgm:pt modelId="{A1568DDC-44C6-4D41-988A-5ED8114CD891}">
      <dgm:prSet phldrT="[文本]"/>
      <dgm:spPr/>
      <dgm:t>
        <a:bodyPr/>
        <a:lstStyle/>
        <a:p>
          <a:r>
            <a:rPr lang="zh-CN" altLang="en-US" dirty="0"/>
            <a:t>回归以班级为单位的任务组，班级内部形成职能小组。</a:t>
          </a:r>
        </a:p>
      </dgm:t>
    </dgm:pt>
    <dgm:pt modelId="{7C769489-D429-4401-8DFB-4FE9C6912615}" type="parTrans" cxnId="{BF3C4186-6025-49D4-9447-4D41330FA99D}">
      <dgm:prSet/>
      <dgm:spPr/>
      <dgm:t>
        <a:bodyPr/>
        <a:lstStyle/>
        <a:p>
          <a:endParaRPr lang="zh-CN" altLang="en-US"/>
        </a:p>
      </dgm:t>
    </dgm:pt>
    <dgm:pt modelId="{7588D027-B85A-4E29-B2D7-F639AD74E4EE}" type="sibTrans" cxnId="{BF3C4186-6025-49D4-9447-4D41330FA99D}">
      <dgm:prSet/>
      <dgm:spPr/>
      <dgm:t>
        <a:bodyPr/>
        <a:lstStyle/>
        <a:p>
          <a:endParaRPr lang="zh-CN" altLang="en-US"/>
        </a:p>
      </dgm:t>
    </dgm:pt>
    <dgm:pt modelId="{853AF550-01BF-4BCD-8BA1-01C5F29E7668}">
      <dgm:prSet phldrT="[文本]"/>
      <dgm:spPr/>
      <dgm:t>
        <a:bodyPr/>
        <a:lstStyle/>
        <a:p>
          <a:r>
            <a:rPr lang="zh-CN" altLang="en-US" dirty="0"/>
            <a:t>第二天组织陷入失序状态</a:t>
          </a:r>
        </a:p>
      </dgm:t>
    </dgm:pt>
    <dgm:pt modelId="{611ED95B-9863-483F-BA0B-3FC07DEBE1B2}" type="parTrans" cxnId="{57095229-9F2E-4AA2-9FAD-14274678B5DF}">
      <dgm:prSet/>
      <dgm:spPr/>
      <dgm:t>
        <a:bodyPr/>
        <a:lstStyle/>
        <a:p>
          <a:endParaRPr lang="zh-CN" altLang="en-US"/>
        </a:p>
      </dgm:t>
    </dgm:pt>
    <dgm:pt modelId="{87AFD43E-AAD9-448A-BFF0-ACA0F9094180}" type="sibTrans" cxnId="{57095229-9F2E-4AA2-9FAD-14274678B5DF}">
      <dgm:prSet/>
      <dgm:spPr/>
      <dgm:t>
        <a:bodyPr/>
        <a:lstStyle/>
        <a:p>
          <a:endParaRPr lang="zh-CN" altLang="en-US"/>
        </a:p>
      </dgm:t>
    </dgm:pt>
    <dgm:pt modelId="{C11CB864-866E-4CF3-908A-B761842B2375}">
      <dgm:prSet phldrT="[文本]"/>
      <dgm:spPr/>
      <dgm:t>
        <a:bodyPr/>
        <a:lstStyle/>
        <a:p>
          <a:r>
            <a:rPr lang="zh-CN" altLang="en-US" dirty="0"/>
            <a:t>单独形成批次间贯穿组，指派专人进行批次间信息传递。</a:t>
          </a:r>
        </a:p>
      </dgm:t>
    </dgm:pt>
    <dgm:pt modelId="{DAD75D5B-B469-4EC1-AFEF-BC1BD53343DD}" type="parTrans" cxnId="{5786EB42-9FBB-42DC-84B1-64DDC316F3A1}">
      <dgm:prSet/>
      <dgm:spPr/>
      <dgm:t>
        <a:bodyPr/>
        <a:lstStyle/>
        <a:p>
          <a:endParaRPr lang="zh-CN" altLang="en-US"/>
        </a:p>
      </dgm:t>
    </dgm:pt>
    <dgm:pt modelId="{512DE7E5-A157-4FC8-9A68-6F0CD3890026}" type="sibTrans" cxnId="{5786EB42-9FBB-42DC-84B1-64DDC316F3A1}">
      <dgm:prSet/>
      <dgm:spPr/>
      <dgm:t>
        <a:bodyPr/>
        <a:lstStyle/>
        <a:p>
          <a:endParaRPr lang="zh-CN" altLang="en-US"/>
        </a:p>
      </dgm:t>
    </dgm:pt>
    <dgm:pt modelId="{FB9AFB90-F62B-4C65-A11F-0723B0BD70A8}">
      <dgm:prSet phldrT="[文本]"/>
      <dgm:spPr/>
      <dgm:t>
        <a:bodyPr/>
        <a:lstStyle/>
        <a:p>
          <a:r>
            <a:rPr lang="zh-CN" altLang="en-US" dirty="0"/>
            <a:t>形成宪章框架</a:t>
          </a:r>
        </a:p>
      </dgm:t>
    </dgm:pt>
    <dgm:pt modelId="{59D82154-6D28-4E11-A075-DE2DC59E6DCA}" type="parTrans" cxnId="{9B96CF0F-2E9F-435A-86C1-2FB7633A3E40}">
      <dgm:prSet/>
      <dgm:spPr/>
      <dgm:t>
        <a:bodyPr/>
        <a:lstStyle/>
        <a:p>
          <a:endParaRPr lang="zh-CN" altLang="en-US"/>
        </a:p>
      </dgm:t>
    </dgm:pt>
    <dgm:pt modelId="{BD52348F-CBF3-49B6-B532-0042967C867D}" type="sibTrans" cxnId="{9B96CF0F-2E9F-435A-86C1-2FB7633A3E40}">
      <dgm:prSet/>
      <dgm:spPr/>
      <dgm:t>
        <a:bodyPr/>
        <a:lstStyle/>
        <a:p>
          <a:endParaRPr lang="zh-CN" altLang="en-US"/>
        </a:p>
      </dgm:t>
    </dgm:pt>
    <dgm:pt modelId="{50A73D2A-7C1A-4C4A-B98C-999CE58BF6A0}">
      <dgm:prSet phldrT="[文本]"/>
      <dgm:spPr/>
      <dgm:t>
        <a:bodyPr/>
        <a:lstStyle/>
        <a:p>
          <a:r>
            <a:rPr lang="zh-CN" altLang="en-US" dirty="0"/>
            <a:t>形成基本人员管理机制。</a:t>
          </a:r>
        </a:p>
      </dgm:t>
    </dgm:pt>
    <dgm:pt modelId="{494EC305-56FE-43A8-985A-865408C955B5}" type="parTrans" cxnId="{FCAAAC2B-42C3-488B-A260-4C04E4192F91}">
      <dgm:prSet/>
      <dgm:spPr/>
      <dgm:t>
        <a:bodyPr/>
        <a:lstStyle/>
        <a:p>
          <a:endParaRPr lang="zh-CN" altLang="en-US"/>
        </a:p>
      </dgm:t>
    </dgm:pt>
    <dgm:pt modelId="{F94126FA-A6A7-4578-96EF-6AD0D7C3F8FB}" type="sibTrans" cxnId="{FCAAAC2B-42C3-488B-A260-4C04E4192F91}">
      <dgm:prSet/>
      <dgm:spPr/>
      <dgm:t>
        <a:bodyPr/>
        <a:lstStyle/>
        <a:p>
          <a:endParaRPr lang="zh-CN" altLang="en-US"/>
        </a:p>
      </dgm:t>
    </dgm:pt>
    <dgm:pt modelId="{430823EF-1A88-400E-8332-640D8F70A182}">
      <dgm:prSet phldrT="[文本]"/>
      <dgm:spPr/>
      <dgm:t>
        <a:bodyPr/>
        <a:lstStyle/>
        <a:p>
          <a:r>
            <a:rPr lang="zh-CN" altLang="en-US" dirty="0"/>
            <a:t>在一批次的管理机制基础上，建立更加完善的机制</a:t>
          </a:r>
        </a:p>
      </dgm:t>
    </dgm:pt>
    <dgm:pt modelId="{432EBE00-CC4A-4C21-BA48-C6129F68A5BD}" type="parTrans" cxnId="{932FD73C-4AFA-4AB2-894F-4A1DB5F30AA0}">
      <dgm:prSet/>
      <dgm:spPr/>
      <dgm:t>
        <a:bodyPr/>
        <a:lstStyle/>
        <a:p>
          <a:endParaRPr lang="zh-CN" altLang="en-US"/>
        </a:p>
      </dgm:t>
    </dgm:pt>
    <dgm:pt modelId="{7AC25D68-3136-402D-8942-4B328C31645A}" type="sibTrans" cxnId="{932FD73C-4AFA-4AB2-894F-4A1DB5F30AA0}">
      <dgm:prSet/>
      <dgm:spPr/>
      <dgm:t>
        <a:bodyPr/>
        <a:lstStyle/>
        <a:p>
          <a:endParaRPr lang="zh-CN" altLang="en-US"/>
        </a:p>
      </dgm:t>
    </dgm:pt>
    <dgm:pt modelId="{138F2EF3-BF6B-49B3-916B-A53BDAE45C51}">
      <dgm:prSet phldrT="[文本]"/>
      <dgm:spPr/>
      <dgm:t>
        <a:bodyPr/>
        <a:lstStyle/>
        <a:p>
          <a:r>
            <a:rPr lang="zh-CN" altLang="en-US" dirty="0"/>
            <a:t>基本完成既定任务</a:t>
          </a:r>
        </a:p>
      </dgm:t>
    </dgm:pt>
    <dgm:pt modelId="{2FA2D706-0EC1-4FF3-8802-3712459EE4BC}" type="parTrans" cxnId="{9C45A12F-4DDF-4505-8872-D591DE7EC0E0}">
      <dgm:prSet/>
      <dgm:spPr/>
      <dgm:t>
        <a:bodyPr/>
        <a:lstStyle/>
        <a:p>
          <a:endParaRPr lang="zh-CN" altLang="en-US"/>
        </a:p>
      </dgm:t>
    </dgm:pt>
    <dgm:pt modelId="{C1D803AF-585A-413B-A287-3A3EF68C6EF4}" type="sibTrans" cxnId="{9C45A12F-4DDF-4505-8872-D591DE7EC0E0}">
      <dgm:prSet/>
      <dgm:spPr/>
      <dgm:t>
        <a:bodyPr/>
        <a:lstStyle/>
        <a:p>
          <a:endParaRPr lang="zh-CN" altLang="en-US"/>
        </a:p>
      </dgm:t>
    </dgm:pt>
    <dgm:pt modelId="{E8154CBC-992C-4136-A2B0-4B5776DF7A9A}">
      <dgm:prSet phldrT="[文本]"/>
      <dgm:spPr/>
      <dgm:t>
        <a:bodyPr/>
        <a:lstStyle/>
        <a:p>
          <a:r>
            <a:rPr lang="zh-CN" altLang="en-US" dirty="0"/>
            <a:t>为后续工作打下基础</a:t>
          </a:r>
        </a:p>
      </dgm:t>
    </dgm:pt>
    <dgm:pt modelId="{B9FA16BF-2CA5-41C6-B6BF-D33FC5D2987B}" type="parTrans" cxnId="{F0255017-DA4E-44A4-87DD-BD0E135C98E9}">
      <dgm:prSet/>
      <dgm:spPr/>
      <dgm:t>
        <a:bodyPr/>
        <a:lstStyle/>
        <a:p>
          <a:endParaRPr lang="zh-CN" altLang="en-US"/>
        </a:p>
      </dgm:t>
    </dgm:pt>
    <dgm:pt modelId="{9D2EEC5D-872A-442C-A363-73AE96F2A8DF}" type="sibTrans" cxnId="{F0255017-DA4E-44A4-87DD-BD0E135C98E9}">
      <dgm:prSet/>
      <dgm:spPr/>
      <dgm:t>
        <a:bodyPr/>
        <a:lstStyle/>
        <a:p>
          <a:endParaRPr lang="zh-CN" altLang="en-US"/>
        </a:p>
      </dgm:t>
    </dgm:pt>
    <dgm:pt modelId="{B8A80F4D-BB22-4761-B647-62D14559D2DF}">
      <dgm:prSet phldrT="[文本]"/>
      <dgm:spPr/>
      <dgm:t>
        <a:bodyPr/>
        <a:lstStyle/>
        <a:p>
          <a:r>
            <a:rPr lang="zh-CN" altLang="en-US" dirty="0"/>
            <a:t>产出的数字出版物和</a:t>
          </a:r>
          <a:r>
            <a:rPr lang="en-US" altLang="zh-CN" dirty="0"/>
            <a:t>XLP</a:t>
          </a:r>
          <a:r>
            <a:rPr lang="zh-CN" altLang="en-US" dirty="0"/>
            <a:t>操作手册得到老师认可</a:t>
          </a:r>
        </a:p>
      </dgm:t>
    </dgm:pt>
    <dgm:pt modelId="{756187FF-9CE1-4E09-99AD-1554914A2715}" type="parTrans" cxnId="{A242B3D1-C59D-4C40-9A17-19A5E0ED3FD5}">
      <dgm:prSet/>
      <dgm:spPr/>
      <dgm:t>
        <a:bodyPr/>
        <a:lstStyle/>
        <a:p>
          <a:endParaRPr lang="zh-CN" altLang="en-US"/>
        </a:p>
      </dgm:t>
    </dgm:pt>
    <dgm:pt modelId="{4A9D208E-3ABC-4E5C-8946-2C2DB8C1573C}" type="sibTrans" cxnId="{A242B3D1-C59D-4C40-9A17-19A5E0ED3FD5}">
      <dgm:prSet/>
      <dgm:spPr/>
      <dgm:t>
        <a:bodyPr/>
        <a:lstStyle/>
        <a:p>
          <a:endParaRPr lang="zh-CN" altLang="en-US"/>
        </a:p>
      </dgm:t>
    </dgm:pt>
    <dgm:pt modelId="{1A02C0CB-F9FE-43BB-8BD7-627F0B7BA887}">
      <dgm:prSet phldrT="[文本]"/>
      <dgm:spPr/>
      <dgm:t>
        <a:bodyPr/>
        <a:lstStyle/>
        <a:p>
          <a:r>
            <a:rPr lang="zh-CN" altLang="en-US" dirty="0"/>
            <a:t>未完成全部最终任务</a:t>
          </a:r>
        </a:p>
      </dgm:t>
    </dgm:pt>
    <dgm:pt modelId="{BF417E62-5063-4D70-9DA4-08DB5152B00D}" type="parTrans" cxnId="{F4E754C3-9DEA-4D9F-B57B-3CCCE4D1A6B1}">
      <dgm:prSet/>
      <dgm:spPr/>
      <dgm:t>
        <a:bodyPr/>
        <a:lstStyle/>
        <a:p>
          <a:endParaRPr lang="zh-CN" altLang="en-US"/>
        </a:p>
      </dgm:t>
    </dgm:pt>
    <dgm:pt modelId="{FDD531CE-3A4A-4059-92DC-2319A58BDB1B}" type="sibTrans" cxnId="{F4E754C3-9DEA-4D9F-B57B-3CCCE4D1A6B1}">
      <dgm:prSet/>
      <dgm:spPr/>
      <dgm:t>
        <a:bodyPr/>
        <a:lstStyle/>
        <a:p>
          <a:endParaRPr lang="zh-CN" altLang="en-US"/>
        </a:p>
      </dgm:t>
    </dgm:pt>
    <dgm:pt modelId="{9F3DDED6-E95D-41B5-AA1E-0B39995F3FD2}" type="pres">
      <dgm:prSet presAssocID="{CEE56389-5F37-40B8-95A3-427E701A9F68}" presName="Name0" presStyleCnt="0">
        <dgm:presLayoutVars>
          <dgm:dir/>
          <dgm:animLvl val="lvl"/>
          <dgm:resizeHandles val="exact"/>
        </dgm:presLayoutVars>
      </dgm:prSet>
      <dgm:spPr/>
    </dgm:pt>
    <dgm:pt modelId="{DED38F39-3A41-459B-8E31-CAE42699DFC9}" type="pres">
      <dgm:prSet presAssocID="{CEE56389-5F37-40B8-95A3-427E701A9F68}" presName="tSp" presStyleCnt="0"/>
      <dgm:spPr/>
    </dgm:pt>
    <dgm:pt modelId="{DF38480B-084D-428A-A4E4-0B3578AA5877}" type="pres">
      <dgm:prSet presAssocID="{CEE56389-5F37-40B8-95A3-427E701A9F68}" presName="bSp" presStyleCnt="0"/>
      <dgm:spPr/>
    </dgm:pt>
    <dgm:pt modelId="{209C29D6-6E50-4201-BB13-3D7D74A53ADB}" type="pres">
      <dgm:prSet presAssocID="{CEE56389-5F37-40B8-95A3-427E701A9F68}" presName="process" presStyleCnt="0"/>
      <dgm:spPr/>
    </dgm:pt>
    <dgm:pt modelId="{3414A17A-F6B6-4249-A083-84BA321A1EBB}" type="pres">
      <dgm:prSet presAssocID="{CEEAE2D8-D198-41A6-A619-AB278C5B1400}" presName="composite1" presStyleCnt="0"/>
      <dgm:spPr/>
    </dgm:pt>
    <dgm:pt modelId="{8B3512F8-BA68-4545-B91A-D97EB061E3F5}" type="pres">
      <dgm:prSet presAssocID="{CEEAE2D8-D198-41A6-A619-AB278C5B1400}" presName="dummyNode1" presStyleLbl="node1" presStyleIdx="0" presStyleCnt="3"/>
      <dgm:spPr/>
    </dgm:pt>
    <dgm:pt modelId="{5F3CDF73-E4DE-4271-8941-B2B8F9F6895A}" type="pres">
      <dgm:prSet presAssocID="{CEEAE2D8-D198-41A6-A619-AB278C5B1400}" presName="childNode1" presStyleLbl="bgAcc1" presStyleIdx="0" presStyleCnt="3">
        <dgm:presLayoutVars>
          <dgm:bulletEnabled val="1"/>
        </dgm:presLayoutVars>
      </dgm:prSet>
      <dgm:spPr/>
    </dgm:pt>
    <dgm:pt modelId="{30E9F224-482C-4E06-A203-0A275DB47315}" type="pres">
      <dgm:prSet presAssocID="{CEEAE2D8-D198-41A6-A619-AB278C5B1400}" presName="childNode1tx" presStyleLbl="bgAcc1" presStyleIdx="0" presStyleCnt="3">
        <dgm:presLayoutVars>
          <dgm:bulletEnabled val="1"/>
        </dgm:presLayoutVars>
      </dgm:prSet>
      <dgm:spPr/>
    </dgm:pt>
    <dgm:pt modelId="{809CF431-B0B9-4276-BD42-44220B774BAE}" type="pres">
      <dgm:prSet presAssocID="{CEEAE2D8-D198-41A6-A619-AB278C5B1400}" presName="parentNode1" presStyleLbl="node1" presStyleIdx="0" presStyleCnt="3">
        <dgm:presLayoutVars>
          <dgm:chMax val="1"/>
          <dgm:bulletEnabled val="1"/>
        </dgm:presLayoutVars>
      </dgm:prSet>
      <dgm:spPr/>
    </dgm:pt>
    <dgm:pt modelId="{D0A6C97F-1B7A-4C76-9C49-137C72D099F1}" type="pres">
      <dgm:prSet presAssocID="{CEEAE2D8-D198-41A6-A619-AB278C5B1400}" presName="connSite1" presStyleCnt="0"/>
      <dgm:spPr/>
    </dgm:pt>
    <dgm:pt modelId="{4225E123-DF6D-44A8-88D4-68576D1AABB8}" type="pres">
      <dgm:prSet presAssocID="{D4B53A37-C45B-4B87-B1AE-BD02DD7A80D8}" presName="Name9" presStyleLbl="sibTrans2D1" presStyleIdx="0" presStyleCnt="2"/>
      <dgm:spPr/>
    </dgm:pt>
    <dgm:pt modelId="{AF0B144F-A177-4BE1-95A5-A50E213B588C}" type="pres">
      <dgm:prSet presAssocID="{FF730C2A-221D-4333-A904-AB5894063589}" presName="composite2" presStyleCnt="0"/>
      <dgm:spPr/>
    </dgm:pt>
    <dgm:pt modelId="{918084D1-549B-4B51-9A9E-450EEF153310}" type="pres">
      <dgm:prSet presAssocID="{FF730C2A-221D-4333-A904-AB5894063589}" presName="dummyNode2" presStyleLbl="node1" presStyleIdx="0" presStyleCnt="3"/>
      <dgm:spPr/>
    </dgm:pt>
    <dgm:pt modelId="{3252AA43-45BF-4ED5-97E1-8D0B3E5C4C4C}" type="pres">
      <dgm:prSet presAssocID="{FF730C2A-221D-4333-A904-AB5894063589}" presName="childNode2" presStyleLbl="bgAcc1" presStyleIdx="1" presStyleCnt="3">
        <dgm:presLayoutVars>
          <dgm:bulletEnabled val="1"/>
        </dgm:presLayoutVars>
      </dgm:prSet>
      <dgm:spPr/>
    </dgm:pt>
    <dgm:pt modelId="{0453E6CA-137A-4B9F-A7B2-97AD345FFDE2}" type="pres">
      <dgm:prSet presAssocID="{FF730C2A-221D-4333-A904-AB5894063589}" presName="childNode2tx" presStyleLbl="bgAcc1" presStyleIdx="1" presStyleCnt="3">
        <dgm:presLayoutVars>
          <dgm:bulletEnabled val="1"/>
        </dgm:presLayoutVars>
      </dgm:prSet>
      <dgm:spPr/>
    </dgm:pt>
    <dgm:pt modelId="{B4BBE645-B846-433E-89B7-C784B2B68BE1}" type="pres">
      <dgm:prSet presAssocID="{FF730C2A-221D-4333-A904-AB5894063589}" presName="parentNode2" presStyleLbl="node1" presStyleIdx="1" presStyleCnt="3">
        <dgm:presLayoutVars>
          <dgm:chMax val="0"/>
          <dgm:bulletEnabled val="1"/>
        </dgm:presLayoutVars>
      </dgm:prSet>
      <dgm:spPr/>
    </dgm:pt>
    <dgm:pt modelId="{7933136E-5606-46D1-A36C-6BF81329AFE2}" type="pres">
      <dgm:prSet presAssocID="{FF730C2A-221D-4333-A904-AB5894063589}" presName="connSite2" presStyleCnt="0"/>
      <dgm:spPr/>
    </dgm:pt>
    <dgm:pt modelId="{D88A8F14-A9F1-4BCF-B1F8-F109C24ACCC6}" type="pres">
      <dgm:prSet presAssocID="{255A6BD6-08BC-4063-B568-1641955D9DB0}" presName="Name18" presStyleLbl="sibTrans2D1" presStyleIdx="1" presStyleCnt="2"/>
      <dgm:spPr/>
    </dgm:pt>
    <dgm:pt modelId="{CC65310B-F6E8-473D-A16D-104B17508CB4}" type="pres">
      <dgm:prSet presAssocID="{1A4A41F6-2E3E-4F8F-A3A2-4997951566C7}" presName="composite1" presStyleCnt="0"/>
      <dgm:spPr/>
    </dgm:pt>
    <dgm:pt modelId="{C19E5D3F-2F70-4B9E-A356-58B14A10A177}" type="pres">
      <dgm:prSet presAssocID="{1A4A41F6-2E3E-4F8F-A3A2-4997951566C7}" presName="dummyNode1" presStyleLbl="node1" presStyleIdx="1" presStyleCnt="3"/>
      <dgm:spPr/>
    </dgm:pt>
    <dgm:pt modelId="{B0C1FAF5-2C5F-4272-8D3B-205C76A3D83F}" type="pres">
      <dgm:prSet presAssocID="{1A4A41F6-2E3E-4F8F-A3A2-4997951566C7}" presName="childNode1" presStyleLbl="bgAcc1" presStyleIdx="2" presStyleCnt="3">
        <dgm:presLayoutVars>
          <dgm:bulletEnabled val="1"/>
        </dgm:presLayoutVars>
      </dgm:prSet>
      <dgm:spPr/>
    </dgm:pt>
    <dgm:pt modelId="{E83550FD-41CE-47C9-A0CF-EF13A087B400}" type="pres">
      <dgm:prSet presAssocID="{1A4A41F6-2E3E-4F8F-A3A2-4997951566C7}" presName="childNode1tx" presStyleLbl="bgAcc1" presStyleIdx="2" presStyleCnt="3">
        <dgm:presLayoutVars>
          <dgm:bulletEnabled val="1"/>
        </dgm:presLayoutVars>
      </dgm:prSet>
      <dgm:spPr/>
    </dgm:pt>
    <dgm:pt modelId="{FFAD8052-81EC-4B2B-A561-9365118DBD73}" type="pres">
      <dgm:prSet presAssocID="{1A4A41F6-2E3E-4F8F-A3A2-4997951566C7}" presName="parentNode1" presStyleLbl="node1" presStyleIdx="2" presStyleCnt="3">
        <dgm:presLayoutVars>
          <dgm:chMax val="1"/>
          <dgm:bulletEnabled val="1"/>
        </dgm:presLayoutVars>
      </dgm:prSet>
      <dgm:spPr/>
    </dgm:pt>
    <dgm:pt modelId="{5790062E-F511-4279-A73F-DC9AA9C37568}" type="pres">
      <dgm:prSet presAssocID="{1A4A41F6-2E3E-4F8F-A3A2-4997951566C7}" presName="connSite1" presStyleCnt="0"/>
      <dgm:spPr/>
    </dgm:pt>
  </dgm:ptLst>
  <dgm:cxnLst>
    <dgm:cxn modelId="{C0ADD405-EE9F-4C4E-89A5-05E558C89BDF}" type="presOf" srcId="{CEE56389-5F37-40B8-95A3-427E701A9F68}" destId="{9F3DDED6-E95D-41B5-AA1E-0B39995F3FD2}" srcOrd="0" destOrd="0" presId="urn:microsoft.com/office/officeart/2005/8/layout/hProcess4"/>
    <dgm:cxn modelId="{9B96CF0F-2E9F-435A-86C1-2FB7633A3E40}" srcId="{FF730C2A-221D-4333-A904-AB5894063589}" destId="{FB9AFB90-F62B-4C65-A11F-0723B0BD70A8}" srcOrd="1" destOrd="0" parTransId="{59D82154-6D28-4E11-A075-DE2DC59E6DCA}" sibTransId="{BD52348F-CBF3-49B6-B532-0042967C867D}"/>
    <dgm:cxn modelId="{F0255017-DA4E-44A4-87DD-BD0E135C98E9}" srcId="{CEEAE2D8-D198-41A6-A619-AB278C5B1400}" destId="{E8154CBC-992C-4136-A2B0-4B5776DF7A9A}" srcOrd="3" destOrd="0" parTransId="{B9FA16BF-2CA5-41C6-B6BF-D33FC5D2987B}" sibTransId="{9D2EEC5D-872A-442C-A363-73AE96F2A8DF}"/>
    <dgm:cxn modelId="{CEC86B1E-3083-4E64-B553-1943C9864FE6}" type="presOf" srcId="{FB9AFB90-F62B-4C65-A11F-0723B0BD70A8}" destId="{0453E6CA-137A-4B9F-A7B2-97AD345FFDE2}" srcOrd="1" destOrd="1" presId="urn:microsoft.com/office/officeart/2005/8/layout/hProcess4"/>
    <dgm:cxn modelId="{415D4827-41F5-4BC5-8621-932B216D935E}" srcId="{CEE56389-5F37-40B8-95A3-427E701A9F68}" destId="{CEEAE2D8-D198-41A6-A619-AB278C5B1400}" srcOrd="0" destOrd="0" parTransId="{9204FB68-B686-4A31-A27D-7507CEB5CC9D}" sibTransId="{D4B53A37-C45B-4B87-B1AE-BD02DD7A80D8}"/>
    <dgm:cxn modelId="{5CFC2029-ACFB-4CCD-A739-C98D28E31A9F}" srcId="{CEEAE2D8-D198-41A6-A619-AB278C5B1400}" destId="{BC34ECB6-2A94-4D99-98D5-DB183D6F6F04}" srcOrd="0" destOrd="0" parTransId="{8FC49995-D610-4BD6-B65E-7F60CD8457FB}" sibTransId="{2B498F39-27F6-47A9-B010-FBBD8A758A6F}"/>
    <dgm:cxn modelId="{57095229-9F2E-4AA2-9FAD-14274678B5DF}" srcId="{1A4A41F6-2E3E-4F8F-A3A2-4997951566C7}" destId="{853AF550-01BF-4BCD-8BA1-01C5F29E7668}" srcOrd="1" destOrd="0" parTransId="{611ED95B-9863-483F-BA0B-3FC07DEBE1B2}" sibTransId="{87AFD43E-AAD9-448A-BFF0-ACA0F9094180}"/>
    <dgm:cxn modelId="{FCAAAC2B-42C3-488B-A260-4C04E4192F91}" srcId="{CEEAE2D8-D198-41A6-A619-AB278C5B1400}" destId="{50A73D2A-7C1A-4C4A-B98C-999CE58BF6A0}" srcOrd="2" destOrd="0" parTransId="{494EC305-56FE-43A8-985A-865408C955B5}" sibTransId="{F94126FA-A6A7-4578-96EF-6AD0D7C3F8FB}"/>
    <dgm:cxn modelId="{93F4DE2E-494C-4400-A23F-2B770AE2645B}" type="presOf" srcId="{430823EF-1A88-400E-8332-640D8F70A182}" destId="{3252AA43-45BF-4ED5-97E1-8D0B3E5C4C4C}" srcOrd="0" destOrd="2" presId="urn:microsoft.com/office/officeart/2005/8/layout/hProcess4"/>
    <dgm:cxn modelId="{9C45A12F-4DDF-4505-8872-D591DE7EC0E0}" srcId="{FF730C2A-221D-4333-A904-AB5894063589}" destId="{138F2EF3-BF6B-49B3-916B-A53BDAE45C51}" srcOrd="3" destOrd="0" parTransId="{2FA2D706-0EC1-4FF3-8802-3712459EE4BC}" sibTransId="{C1D803AF-585A-413B-A287-3A3EF68C6EF4}"/>
    <dgm:cxn modelId="{B5054630-2C26-4688-8C21-CFBE50F83DA7}" srcId="{FF730C2A-221D-4333-A904-AB5894063589}" destId="{5B2367C3-6D70-4252-8013-59E8C9B5F860}" srcOrd="0" destOrd="0" parTransId="{FD61D4BE-5C03-4984-B1B0-57DEA53A6931}" sibTransId="{E00D7495-2B95-4169-8C40-253843C83EC6}"/>
    <dgm:cxn modelId="{AC32D338-19F9-464A-9F6F-7696456B26B2}" type="presOf" srcId="{C11CB864-866E-4CF3-908A-B761842B2375}" destId="{5F3CDF73-E4DE-4271-8941-B2B8F9F6895A}" srcOrd="0" destOrd="1" presId="urn:microsoft.com/office/officeart/2005/8/layout/hProcess4"/>
    <dgm:cxn modelId="{932FD73C-4AFA-4AB2-894F-4A1DB5F30AA0}" srcId="{FF730C2A-221D-4333-A904-AB5894063589}" destId="{430823EF-1A88-400E-8332-640D8F70A182}" srcOrd="2" destOrd="0" parTransId="{432EBE00-CC4A-4C21-BA48-C6129F68A5BD}" sibTransId="{7AC25D68-3136-402D-8942-4B328C31645A}"/>
    <dgm:cxn modelId="{D9125D3E-117E-45B2-BF0B-2981B22F0238}" type="presOf" srcId="{138F2EF3-BF6B-49B3-916B-A53BDAE45C51}" destId="{0453E6CA-137A-4B9F-A7B2-97AD345FFDE2}" srcOrd="1" destOrd="3" presId="urn:microsoft.com/office/officeart/2005/8/layout/hProcess4"/>
    <dgm:cxn modelId="{CC5B9240-6F81-4F0E-860D-499568C2E3F1}" type="presOf" srcId="{1A4A41F6-2E3E-4F8F-A3A2-4997951566C7}" destId="{FFAD8052-81EC-4B2B-A561-9365118DBD73}" srcOrd="0" destOrd="0" presId="urn:microsoft.com/office/officeart/2005/8/layout/hProcess4"/>
    <dgm:cxn modelId="{5786EB42-9FBB-42DC-84B1-64DDC316F3A1}" srcId="{CEEAE2D8-D198-41A6-A619-AB278C5B1400}" destId="{C11CB864-866E-4CF3-908A-B761842B2375}" srcOrd="1" destOrd="0" parTransId="{DAD75D5B-B469-4EC1-AFEF-BC1BD53343DD}" sibTransId="{512DE7E5-A157-4FC8-9A68-6F0CD3890026}"/>
    <dgm:cxn modelId="{1A97C143-F011-4F5C-9BE4-3725ACF22BD4}" type="presOf" srcId="{255A6BD6-08BC-4063-B568-1641955D9DB0}" destId="{D88A8F14-A9F1-4BCF-B1F8-F109C24ACCC6}" srcOrd="0" destOrd="0" presId="urn:microsoft.com/office/officeart/2005/8/layout/hProcess4"/>
    <dgm:cxn modelId="{BE623666-B8CD-4DDB-A782-6B87FF703521}" type="presOf" srcId="{5B2367C3-6D70-4252-8013-59E8C9B5F860}" destId="{3252AA43-45BF-4ED5-97E1-8D0B3E5C4C4C}" srcOrd="0" destOrd="0" presId="urn:microsoft.com/office/officeart/2005/8/layout/hProcess4"/>
    <dgm:cxn modelId="{21654447-FE1D-47D5-8AEE-F846735A6863}" type="presOf" srcId="{1A02C0CB-F9FE-43BB-8BD7-627F0B7BA887}" destId="{B0C1FAF5-2C5F-4272-8D3B-205C76A3D83F}" srcOrd="0" destOrd="3" presId="urn:microsoft.com/office/officeart/2005/8/layout/hProcess4"/>
    <dgm:cxn modelId="{4F7BCB48-5EB5-448D-9CA8-0A14B253FCF4}" type="presOf" srcId="{FF730C2A-221D-4333-A904-AB5894063589}" destId="{B4BBE645-B846-433E-89B7-C784B2B68BE1}" srcOrd="0" destOrd="0" presId="urn:microsoft.com/office/officeart/2005/8/layout/hProcess4"/>
    <dgm:cxn modelId="{508D3E69-B9B8-4AD1-A389-4AB74E4D3FE5}" type="presOf" srcId="{D4B53A37-C45B-4B87-B1AE-BD02DD7A80D8}" destId="{4225E123-DF6D-44A8-88D4-68576D1AABB8}" srcOrd="0" destOrd="0" presId="urn:microsoft.com/office/officeart/2005/8/layout/hProcess4"/>
    <dgm:cxn modelId="{4359ED4D-0B4C-4ACD-B1B6-13357E4DB373}" type="presOf" srcId="{5B2367C3-6D70-4252-8013-59E8C9B5F860}" destId="{0453E6CA-137A-4B9F-A7B2-97AD345FFDE2}" srcOrd="1" destOrd="0" presId="urn:microsoft.com/office/officeart/2005/8/layout/hProcess4"/>
    <dgm:cxn modelId="{752F406F-2855-481A-984D-06607E621897}" type="presOf" srcId="{B8A80F4D-BB22-4761-B647-62D14559D2DF}" destId="{B0C1FAF5-2C5F-4272-8D3B-205C76A3D83F}" srcOrd="0" destOrd="2" presId="urn:microsoft.com/office/officeart/2005/8/layout/hProcess4"/>
    <dgm:cxn modelId="{D7771F72-4306-4BFC-A638-59CD48616A14}" srcId="{CEE56389-5F37-40B8-95A3-427E701A9F68}" destId="{FF730C2A-221D-4333-A904-AB5894063589}" srcOrd="1" destOrd="0" parTransId="{CDB91484-2FC0-4B84-9EA4-3952594EC227}" sibTransId="{255A6BD6-08BC-4063-B568-1641955D9DB0}"/>
    <dgm:cxn modelId="{34906B75-1C06-4006-90B9-9B438E9616BF}" type="presOf" srcId="{0F2EA64F-B408-416C-8C20-67601D71C9F0}" destId="{3252AA43-45BF-4ED5-97E1-8D0B3E5C4C4C}" srcOrd="0" destOrd="4" presId="urn:microsoft.com/office/officeart/2005/8/layout/hProcess4"/>
    <dgm:cxn modelId="{C9869958-B0FF-4DF7-80B5-6891B5693E48}" type="presOf" srcId="{CEEAE2D8-D198-41A6-A619-AB278C5B1400}" destId="{809CF431-B0B9-4276-BD42-44220B774BAE}" srcOrd="0" destOrd="0" presId="urn:microsoft.com/office/officeart/2005/8/layout/hProcess4"/>
    <dgm:cxn modelId="{3C32DB79-5CE1-4EAB-A3DE-DDB1AF684235}" type="presOf" srcId="{50A73D2A-7C1A-4C4A-B98C-999CE58BF6A0}" destId="{30E9F224-482C-4E06-A203-0A275DB47315}" srcOrd="1" destOrd="2" presId="urn:microsoft.com/office/officeart/2005/8/layout/hProcess4"/>
    <dgm:cxn modelId="{3C20077D-18BD-4821-A7A0-910DC62B1B78}" type="presOf" srcId="{BC34ECB6-2A94-4D99-98D5-DB183D6F6F04}" destId="{5F3CDF73-E4DE-4271-8941-B2B8F9F6895A}" srcOrd="0" destOrd="0" presId="urn:microsoft.com/office/officeart/2005/8/layout/hProcess4"/>
    <dgm:cxn modelId="{239AD67E-5F6E-4128-9A42-F6AD7E7466A5}" type="presOf" srcId="{50A73D2A-7C1A-4C4A-B98C-999CE58BF6A0}" destId="{5F3CDF73-E4DE-4271-8941-B2B8F9F6895A}" srcOrd="0" destOrd="2" presId="urn:microsoft.com/office/officeart/2005/8/layout/hProcess4"/>
    <dgm:cxn modelId="{BF3C4186-6025-49D4-9447-4D41330FA99D}" srcId="{1A4A41F6-2E3E-4F8F-A3A2-4997951566C7}" destId="{A1568DDC-44C6-4D41-988A-5ED8114CD891}" srcOrd="0" destOrd="0" parTransId="{7C769489-D429-4401-8DFB-4FE9C6912615}" sibTransId="{7588D027-B85A-4E29-B2D7-F639AD74E4EE}"/>
    <dgm:cxn modelId="{04107186-A6C0-49E3-8BC5-68C019D05C48}" type="presOf" srcId="{A1568DDC-44C6-4D41-988A-5ED8114CD891}" destId="{E83550FD-41CE-47C9-A0CF-EF13A087B400}" srcOrd="1" destOrd="0" presId="urn:microsoft.com/office/officeart/2005/8/layout/hProcess4"/>
    <dgm:cxn modelId="{84C7A388-9924-4F7C-9615-EBC815F1BCD6}" type="presOf" srcId="{1A02C0CB-F9FE-43BB-8BD7-627F0B7BA887}" destId="{E83550FD-41CE-47C9-A0CF-EF13A087B400}" srcOrd="1" destOrd="3" presId="urn:microsoft.com/office/officeart/2005/8/layout/hProcess4"/>
    <dgm:cxn modelId="{D532D18B-2E3B-473C-AA46-914BA5615D02}" type="presOf" srcId="{853AF550-01BF-4BCD-8BA1-01C5F29E7668}" destId="{B0C1FAF5-2C5F-4272-8D3B-205C76A3D83F}" srcOrd="0" destOrd="1" presId="urn:microsoft.com/office/officeart/2005/8/layout/hProcess4"/>
    <dgm:cxn modelId="{9F43F68B-E4B1-4481-8D97-E7ED47591A2F}" type="presOf" srcId="{853AF550-01BF-4BCD-8BA1-01C5F29E7668}" destId="{E83550FD-41CE-47C9-A0CF-EF13A087B400}" srcOrd="1" destOrd="1" presId="urn:microsoft.com/office/officeart/2005/8/layout/hProcess4"/>
    <dgm:cxn modelId="{BD2F3A8C-C5D3-4B63-9C40-0BA142974904}" type="presOf" srcId="{B8A80F4D-BB22-4761-B647-62D14559D2DF}" destId="{E83550FD-41CE-47C9-A0CF-EF13A087B400}" srcOrd="1" destOrd="2" presId="urn:microsoft.com/office/officeart/2005/8/layout/hProcess4"/>
    <dgm:cxn modelId="{B329A29B-AC92-42CF-B8D9-91EF2039B4DC}" type="presOf" srcId="{E8154CBC-992C-4136-A2B0-4B5776DF7A9A}" destId="{30E9F224-482C-4E06-A203-0A275DB47315}" srcOrd="1" destOrd="3" presId="urn:microsoft.com/office/officeart/2005/8/layout/hProcess4"/>
    <dgm:cxn modelId="{2883D7AB-8CC4-40A2-85A8-47B5BC9F02B4}" type="presOf" srcId="{FB9AFB90-F62B-4C65-A11F-0723B0BD70A8}" destId="{3252AA43-45BF-4ED5-97E1-8D0B3E5C4C4C}" srcOrd="0" destOrd="1" presId="urn:microsoft.com/office/officeart/2005/8/layout/hProcess4"/>
    <dgm:cxn modelId="{C5A53BB6-2D61-4B3A-8933-6E80D12D03D8}" type="presOf" srcId="{A1568DDC-44C6-4D41-988A-5ED8114CD891}" destId="{B0C1FAF5-2C5F-4272-8D3B-205C76A3D83F}" srcOrd="0" destOrd="0" presId="urn:microsoft.com/office/officeart/2005/8/layout/hProcess4"/>
    <dgm:cxn modelId="{393EC3B7-32B1-4C03-AC7E-F142A56A3813}" type="presOf" srcId="{0F2EA64F-B408-416C-8C20-67601D71C9F0}" destId="{0453E6CA-137A-4B9F-A7B2-97AD345FFDE2}" srcOrd="1" destOrd="4" presId="urn:microsoft.com/office/officeart/2005/8/layout/hProcess4"/>
    <dgm:cxn modelId="{4E3466C0-F01E-43FD-AE4E-491CC290037C}" type="presOf" srcId="{430823EF-1A88-400E-8332-640D8F70A182}" destId="{0453E6CA-137A-4B9F-A7B2-97AD345FFDE2}" srcOrd="1" destOrd="2" presId="urn:microsoft.com/office/officeart/2005/8/layout/hProcess4"/>
    <dgm:cxn modelId="{F4E754C3-9DEA-4D9F-B57B-3CCCE4D1A6B1}" srcId="{1A4A41F6-2E3E-4F8F-A3A2-4997951566C7}" destId="{1A02C0CB-F9FE-43BB-8BD7-627F0B7BA887}" srcOrd="3" destOrd="0" parTransId="{BF417E62-5063-4D70-9DA4-08DB5152B00D}" sibTransId="{FDD531CE-3A4A-4059-92DC-2319A58BDB1B}"/>
    <dgm:cxn modelId="{2947EEC8-ADE0-40FA-A0BA-7CA0D32A396B}" type="presOf" srcId="{C11CB864-866E-4CF3-908A-B761842B2375}" destId="{30E9F224-482C-4E06-A203-0A275DB47315}" srcOrd="1" destOrd="1" presId="urn:microsoft.com/office/officeart/2005/8/layout/hProcess4"/>
    <dgm:cxn modelId="{C9F3F6CB-53E4-4E3A-87AD-3DCBFBCAC5B2}" type="presOf" srcId="{138F2EF3-BF6B-49B3-916B-A53BDAE45C51}" destId="{3252AA43-45BF-4ED5-97E1-8D0B3E5C4C4C}" srcOrd="0" destOrd="3" presId="urn:microsoft.com/office/officeart/2005/8/layout/hProcess4"/>
    <dgm:cxn modelId="{A242B3D1-C59D-4C40-9A17-19A5E0ED3FD5}" srcId="{1A4A41F6-2E3E-4F8F-A3A2-4997951566C7}" destId="{B8A80F4D-BB22-4761-B647-62D14559D2DF}" srcOrd="2" destOrd="0" parTransId="{756187FF-9CE1-4E09-99AD-1554914A2715}" sibTransId="{4A9D208E-3ABC-4E5C-8946-2C2DB8C1573C}"/>
    <dgm:cxn modelId="{AC2750D3-CEC5-450B-A893-6DD8EA046F67}" type="presOf" srcId="{E8154CBC-992C-4136-A2B0-4B5776DF7A9A}" destId="{5F3CDF73-E4DE-4271-8941-B2B8F9F6895A}" srcOrd="0" destOrd="3" presId="urn:microsoft.com/office/officeart/2005/8/layout/hProcess4"/>
    <dgm:cxn modelId="{B03933D5-B2DF-4082-90D1-7261656C7C9E}" srcId="{CEE56389-5F37-40B8-95A3-427E701A9F68}" destId="{1A4A41F6-2E3E-4F8F-A3A2-4997951566C7}" srcOrd="2" destOrd="0" parTransId="{05CFD715-88EB-496A-8C78-C461D23B368C}" sibTransId="{BFBD7B38-64CE-446F-86F2-475CD25E2B57}"/>
    <dgm:cxn modelId="{B730D4E0-D645-4AA2-B4FA-C3E0971C08BB}" type="presOf" srcId="{BC34ECB6-2A94-4D99-98D5-DB183D6F6F04}" destId="{30E9F224-482C-4E06-A203-0A275DB47315}" srcOrd="1" destOrd="0" presId="urn:microsoft.com/office/officeart/2005/8/layout/hProcess4"/>
    <dgm:cxn modelId="{6639A1EE-2DB4-42C3-A019-2F9BF09ED791}" srcId="{FF730C2A-221D-4333-A904-AB5894063589}" destId="{0F2EA64F-B408-416C-8C20-67601D71C9F0}" srcOrd="4" destOrd="0" parTransId="{10C6656C-D9A6-42F3-B945-8EE0A45051A5}" sibTransId="{F7CE8F51-4FA8-4DF5-9711-9E7D5248C2F6}"/>
    <dgm:cxn modelId="{728FB2E9-2BA7-4073-B8CC-700531B0257B}" type="presParOf" srcId="{9F3DDED6-E95D-41B5-AA1E-0B39995F3FD2}" destId="{DED38F39-3A41-459B-8E31-CAE42699DFC9}" srcOrd="0" destOrd="0" presId="urn:microsoft.com/office/officeart/2005/8/layout/hProcess4"/>
    <dgm:cxn modelId="{864A5E59-8167-4F45-9FA5-46504E920915}" type="presParOf" srcId="{9F3DDED6-E95D-41B5-AA1E-0B39995F3FD2}" destId="{DF38480B-084D-428A-A4E4-0B3578AA5877}" srcOrd="1" destOrd="0" presId="urn:microsoft.com/office/officeart/2005/8/layout/hProcess4"/>
    <dgm:cxn modelId="{CEFC23D6-51BE-4283-BB8B-5AA151F41C0E}" type="presParOf" srcId="{9F3DDED6-E95D-41B5-AA1E-0B39995F3FD2}" destId="{209C29D6-6E50-4201-BB13-3D7D74A53ADB}" srcOrd="2" destOrd="0" presId="urn:microsoft.com/office/officeart/2005/8/layout/hProcess4"/>
    <dgm:cxn modelId="{9CA7D516-46B0-4AF8-AD90-DD2DBCCE39CA}" type="presParOf" srcId="{209C29D6-6E50-4201-BB13-3D7D74A53ADB}" destId="{3414A17A-F6B6-4249-A083-84BA321A1EBB}" srcOrd="0" destOrd="0" presId="urn:microsoft.com/office/officeart/2005/8/layout/hProcess4"/>
    <dgm:cxn modelId="{726B6407-B54D-4C3D-B188-C2E30711D08E}" type="presParOf" srcId="{3414A17A-F6B6-4249-A083-84BA321A1EBB}" destId="{8B3512F8-BA68-4545-B91A-D97EB061E3F5}" srcOrd="0" destOrd="0" presId="urn:microsoft.com/office/officeart/2005/8/layout/hProcess4"/>
    <dgm:cxn modelId="{DDE69971-7073-4852-A9B7-EE533D81F388}" type="presParOf" srcId="{3414A17A-F6B6-4249-A083-84BA321A1EBB}" destId="{5F3CDF73-E4DE-4271-8941-B2B8F9F6895A}" srcOrd="1" destOrd="0" presId="urn:microsoft.com/office/officeart/2005/8/layout/hProcess4"/>
    <dgm:cxn modelId="{56C6CB26-3DFC-495A-9AB6-E0877FFC70F4}" type="presParOf" srcId="{3414A17A-F6B6-4249-A083-84BA321A1EBB}" destId="{30E9F224-482C-4E06-A203-0A275DB47315}" srcOrd="2" destOrd="0" presId="urn:microsoft.com/office/officeart/2005/8/layout/hProcess4"/>
    <dgm:cxn modelId="{FDA3E36D-E5B3-4F40-AD0D-77CA7AF14872}" type="presParOf" srcId="{3414A17A-F6B6-4249-A083-84BA321A1EBB}" destId="{809CF431-B0B9-4276-BD42-44220B774BAE}" srcOrd="3" destOrd="0" presId="urn:microsoft.com/office/officeart/2005/8/layout/hProcess4"/>
    <dgm:cxn modelId="{5C41B190-A3E6-460A-BAE7-D830BBB04881}" type="presParOf" srcId="{3414A17A-F6B6-4249-A083-84BA321A1EBB}" destId="{D0A6C97F-1B7A-4C76-9C49-137C72D099F1}" srcOrd="4" destOrd="0" presId="urn:microsoft.com/office/officeart/2005/8/layout/hProcess4"/>
    <dgm:cxn modelId="{28B7E250-72CC-4527-BE54-8AD6A2B3D2AD}" type="presParOf" srcId="{209C29D6-6E50-4201-BB13-3D7D74A53ADB}" destId="{4225E123-DF6D-44A8-88D4-68576D1AABB8}" srcOrd="1" destOrd="0" presId="urn:microsoft.com/office/officeart/2005/8/layout/hProcess4"/>
    <dgm:cxn modelId="{8432F3DB-5228-4D68-90BE-C66703A51957}" type="presParOf" srcId="{209C29D6-6E50-4201-BB13-3D7D74A53ADB}" destId="{AF0B144F-A177-4BE1-95A5-A50E213B588C}" srcOrd="2" destOrd="0" presId="urn:microsoft.com/office/officeart/2005/8/layout/hProcess4"/>
    <dgm:cxn modelId="{9F8FA099-40FE-46E2-86C9-515DCB45C38B}" type="presParOf" srcId="{AF0B144F-A177-4BE1-95A5-A50E213B588C}" destId="{918084D1-549B-4B51-9A9E-450EEF153310}" srcOrd="0" destOrd="0" presId="urn:microsoft.com/office/officeart/2005/8/layout/hProcess4"/>
    <dgm:cxn modelId="{4E028041-8533-4CCC-8A60-D379F2ADF6F6}" type="presParOf" srcId="{AF0B144F-A177-4BE1-95A5-A50E213B588C}" destId="{3252AA43-45BF-4ED5-97E1-8D0B3E5C4C4C}" srcOrd="1" destOrd="0" presId="urn:microsoft.com/office/officeart/2005/8/layout/hProcess4"/>
    <dgm:cxn modelId="{94F98A35-5B53-4102-B617-33BFF264B8E4}" type="presParOf" srcId="{AF0B144F-A177-4BE1-95A5-A50E213B588C}" destId="{0453E6CA-137A-4B9F-A7B2-97AD345FFDE2}" srcOrd="2" destOrd="0" presId="urn:microsoft.com/office/officeart/2005/8/layout/hProcess4"/>
    <dgm:cxn modelId="{05E93AA9-A272-4B3B-97A2-E78F6A841669}" type="presParOf" srcId="{AF0B144F-A177-4BE1-95A5-A50E213B588C}" destId="{B4BBE645-B846-433E-89B7-C784B2B68BE1}" srcOrd="3" destOrd="0" presId="urn:microsoft.com/office/officeart/2005/8/layout/hProcess4"/>
    <dgm:cxn modelId="{754B566C-3FB9-40B0-BF69-BEE3EEB28E3A}" type="presParOf" srcId="{AF0B144F-A177-4BE1-95A5-A50E213B588C}" destId="{7933136E-5606-46D1-A36C-6BF81329AFE2}" srcOrd="4" destOrd="0" presId="urn:microsoft.com/office/officeart/2005/8/layout/hProcess4"/>
    <dgm:cxn modelId="{1E6BB40E-3B61-4D83-AEF8-FEBCB449FB20}" type="presParOf" srcId="{209C29D6-6E50-4201-BB13-3D7D74A53ADB}" destId="{D88A8F14-A9F1-4BCF-B1F8-F109C24ACCC6}" srcOrd="3" destOrd="0" presId="urn:microsoft.com/office/officeart/2005/8/layout/hProcess4"/>
    <dgm:cxn modelId="{BDC6A678-12B0-4B71-A473-F57F69A8EB1F}" type="presParOf" srcId="{209C29D6-6E50-4201-BB13-3D7D74A53ADB}" destId="{CC65310B-F6E8-473D-A16D-104B17508CB4}" srcOrd="4" destOrd="0" presId="urn:microsoft.com/office/officeart/2005/8/layout/hProcess4"/>
    <dgm:cxn modelId="{8BAA18AF-218C-493E-A19E-F2253FB5C77C}" type="presParOf" srcId="{CC65310B-F6E8-473D-A16D-104B17508CB4}" destId="{C19E5D3F-2F70-4B9E-A356-58B14A10A177}" srcOrd="0" destOrd="0" presId="urn:microsoft.com/office/officeart/2005/8/layout/hProcess4"/>
    <dgm:cxn modelId="{C5233B7F-C0FB-4E3C-A777-9CB686981BD1}" type="presParOf" srcId="{CC65310B-F6E8-473D-A16D-104B17508CB4}" destId="{B0C1FAF5-2C5F-4272-8D3B-205C76A3D83F}" srcOrd="1" destOrd="0" presId="urn:microsoft.com/office/officeart/2005/8/layout/hProcess4"/>
    <dgm:cxn modelId="{97832FE4-A72E-42F3-BA93-6BC8AAA82250}" type="presParOf" srcId="{CC65310B-F6E8-473D-A16D-104B17508CB4}" destId="{E83550FD-41CE-47C9-A0CF-EF13A087B400}" srcOrd="2" destOrd="0" presId="urn:microsoft.com/office/officeart/2005/8/layout/hProcess4"/>
    <dgm:cxn modelId="{CE915B36-B979-496A-9D0D-BA30CE62625E}" type="presParOf" srcId="{CC65310B-F6E8-473D-A16D-104B17508CB4}" destId="{FFAD8052-81EC-4B2B-A561-9365118DBD73}" srcOrd="3" destOrd="0" presId="urn:microsoft.com/office/officeart/2005/8/layout/hProcess4"/>
    <dgm:cxn modelId="{5C2EC143-5A38-4CD8-8D6D-3F276E7D88F7}" type="presParOf" srcId="{CC65310B-F6E8-473D-A16D-104B17508CB4}" destId="{5790062E-F511-4279-A73F-DC9AA9C37568}" srcOrd="4" destOrd="0" presId="urn:microsoft.com/office/officeart/2005/8/layout/h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E46F6223-5362-4A5E-8B4E-E66A5ED19B3C}" type="doc">
      <dgm:prSet loTypeId="urn:microsoft.com/office/officeart/2005/8/layout/hierarchy4" loCatId="relationship" qsTypeId="urn:microsoft.com/office/officeart/2005/8/quickstyle/simple1" qsCatId="simple" csTypeId="urn:microsoft.com/office/officeart/2005/8/colors/accent1_2" csCatId="accent1" phldr="1"/>
      <dgm:spPr/>
      <dgm:t>
        <a:bodyPr/>
        <a:lstStyle/>
        <a:p>
          <a:endParaRPr lang="zh-CN" altLang="en-US"/>
        </a:p>
      </dgm:t>
    </dgm:pt>
    <dgm:pt modelId="{89EEFA9F-7BAA-4CB0-B4D8-11634E53A79F}">
      <dgm:prSet phldrT="[文本]" custT="1"/>
      <dgm:spPr/>
      <dgm:t>
        <a:bodyPr/>
        <a:lstStyle/>
        <a:p>
          <a:r>
            <a:rPr lang="en-US" altLang="zh-CN" sz="2000" dirty="0"/>
            <a:t>iCenter</a:t>
          </a:r>
          <a:r>
            <a:rPr lang="zh-CN" altLang="en-US" sz="2000" dirty="0"/>
            <a:t>组</a:t>
          </a:r>
        </a:p>
      </dgm:t>
    </dgm:pt>
    <dgm:pt modelId="{F73EBF77-112B-4288-B0E8-7DE86137FF31}" type="parTrans" cxnId="{9AD7B6B3-9CA5-4FAF-A6E8-E153829DCA5A}">
      <dgm:prSet/>
      <dgm:spPr/>
      <dgm:t>
        <a:bodyPr/>
        <a:lstStyle/>
        <a:p>
          <a:endParaRPr lang="zh-CN" altLang="en-US" sz="2000"/>
        </a:p>
      </dgm:t>
    </dgm:pt>
    <dgm:pt modelId="{777855A8-698D-45FF-84A5-59BF0C5127DE}" type="sibTrans" cxnId="{9AD7B6B3-9CA5-4FAF-A6E8-E153829DCA5A}">
      <dgm:prSet/>
      <dgm:spPr/>
      <dgm:t>
        <a:bodyPr/>
        <a:lstStyle/>
        <a:p>
          <a:endParaRPr lang="zh-CN" altLang="en-US" sz="2000"/>
        </a:p>
      </dgm:t>
    </dgm:pt>
    <dgm:pt modelId="{E7DE6B0D-8CFE-4D6A-B80A-065A6784FA8B}">
      <dgm:prSet phldrT="[文本]" custT="1"/>
      <dgm:spPr/>
      <dgm:t>
        <a:bodyPr/>
        <a:lstStyle/>
        <a:p>
          <a:r>
            <a:rPr lang="zh-CN" altLang="en-US" sz="2000" dirty="0"/>
            <a:t>技术组</a:t>
          </a:r>
        </a:p>
      </dgm:t>
    </dgm:pt>
    <dgm:pt modelId="{E29EAA4C-843B-4931-A9B6-457FF12A3CA2}" type="parTrans" cxnId="{EC86E135-6C8F-4B1F-916D-C882CAC7EE8C}">
      <dgm:prSet/>
      <dgm:spPr/>
      <dgm:t>
        <a:bodyPr/>
        <a:lstStyle/>
        <a:p>
          <a:endParaRPr lang="zh-CN" altLang="en-US" sz="2000"/>
        </a:p>
      </dgm:t>
    </dgm:pt>
    <dgm:pt modelId="{AD7BA42F-5093-4097-BD62-D7B5C6B4D559}" type="sibTrans" cxnId="{EC86E135-6C8F-4B1F-916D-C882CAC7EE8C}">
      <dgm:prSet/>
      <dgm:spPr/>
      <dgm:t>
        <a:bodyPr/>
        <a:lstStyle/>
        <a:p>
          <a:endParaRPr lang="zh-CN" altLang="en-US" sz="2000"/>
        </a:p>
      </dgm:t>
    </dgm:pt>
    <dgm:pt modelId="{C3B53C86-2367-45D5-A24A-005166AB6285}">
      <dgm:prSet phldrT="[文本]" custT="1"/>
      <dgm:spPr/>
      <dgm:t>
        <a:bodyPr/>
        <a:lstStyle/>
        <a:p>
          <a:r>
            <a:rPr lang="zh-CN" altLang="en-US" sz="2000" dirty="0"/>
            <a:t>文献组</a:t>
          </a:r>
        </a:p>
      </dgm:t>
    </dgm:pt>
    <dgm:pt modelId="{11DACA8C-91DB-4590-84B3-AB1ADD7F16B0}" type="parTrans" cxnId="{C0E0848F-E58F-4E7C-8B94-7A9E6F748DEA}">
      <dgm:prSet/>
      <dgm:spPr/>
      <dgm:t>
        <a:bodyPr/>
        <a:lstStyle/>
        <a:p>
          <a:endParaRPr lang="zh-CN" altLang="en-US" sz="2000"/>
        </a:p>
      </dgm:t>
    </dgm:pt>
    <dgm:pt modelId="{57130AE1-D9FA-4C30-AC97-E16925DBF002}" type="sibTrans" cxnId="{C0E0848F-E58F-4E7C-8B94-7A9E6F748DEA}">
      <dgm:prSet/>
      <dgm:spPr/>
      <dgm:t>
        <a:bodyPr/>
        <a:lstStyle/>
        <a:p>
          <a:endParaRPr lang="zh-CN" altLang="en-US" sz="2000"/>
        </a:p>
      </dgm:t>
    </dgm:pt>
    <dgm:pt modelId="{37C3756B-E053-4379-A2C0-E89F5069A91D}">
      <dgm:prSet phldrT="[文本]" custT="1"/>
      <dgm:spPr/>
      <dgm:t>
        <a:bodyPr/>
        <a:lstStyle/>
        <a:p>
          <a:r>
            <a:rPr lang="zh-CN" altLang="en-US" sz="2000" dirty="0"/>
            <a:t>班长组</a:t>
          </a:r>
        </a:p>
      </dgm:t>
    </dgm:pt>
    <dgm:pt modelId="{D93695F6-0C48-47A4-9843-F46ED0115167}" type="parTrans" cxnId="{0A447FC5-EEB4-49B0-B1F7-22572B47EA52}">
      <dgm:prSet/>
      <dgm:spPr/>
      <dgm:t>
        <a:bodyPr/>
        <a:lstStyle/>
        <a:p>
          <a:endParaRPr lang="zh-CN" altLang="en-US" sz="2000"/>
        </a:p>
      </dgm:t>
    </dgm:pt>
    <dgm:pt modelId="{D5FA381F-E5CF-43A5-B4A8-0605698B1477}" type="sibTrans" cxnId="{0A447FC5-EEB4-49B0-B1F7-22572B47EA52}">
      <dgm:prSet/>
      <dgm:spPr/>
      <dgm:t>
        <a:bodyPr/>
        <a:lstStyle/>
        <a:p>
          <a:endParaRPr lang="zh-CN" altLang="en-US" sz="2000"/>
        </a:p>
      </dgm:t>
    </dgm:pt>
    <dgm:pt modelId="{A65DBD97-4D63-49A5-B4BB-D308376C0F1B}">
      <dgm:prSet phldrT="[文本]" custT="1"/>
      <dgm:spPr/>
      <dgm:t>
        <a:bodyPr/>
        <a:lstStyle/>
        <a:p>
          <a:r>
            <a:rPr lang="zh-CN" altLang="en-US" sz="2000" dirty="0"/>
            <a:t>宪章组</a:t>
          </a:r>
        </a:p>
      </dgm:t>
    </dgm:pt>
    <dgm:pt modelId="{6992FB69-7260-40A1-97F5-1695EA488B16}" type="parTrans" cxnId="{A83A58E8-9D61-4ECB-9490-CAE342243910}">
      <dgm:prSet/>
      <dgm:spPr/>
      <dgm:t>
        <a:bodyPr/>
        <a:lstStyle/>
        <a:p>
          <a:endParaRPr lang="zh-CN" altLang="en-US" sz="2000"/>
        </a:p>
      </dgm:t>
    </dgm:pt>
    <dgm:pt modelId="{CF58405B-709F-42EF-9335-3F72DF4B2B79}" type="sibTrans" cxnId="{A83A58E8-9D61-4ECB-9490-CAE342243910}">
      <dgm:prSet/>
      <dgm:spPr/>
      <dgm:t>
        <a:bodyPr/>
        <a:lstStyle/>
        <a:p>
          <a:endParaRPr lang="zh-CN" altLang="en-US" sz="2000"/>
        </a:p>
      </dgm:t>
    </dgm:pt>
    <dgm:pt modelId="{110630C7-257B-433C-BACD-811F0DD598BC}">
      <dgm:prSet phldrT="[文本]" custT="1"/>
      <dgm:spPr/>
      <dgm:t>
        <a:bodyPr/>
        <a:lstStyle/>
        <a:p>
          <a:r>
            <a:rPr lang="zh-CN" altLang="en-US" sz="2000" dirty="0"/>
            <a:t>后勤组</a:t>
          </a:r>
        </a:p>
      </dgm:t>
    </dgm:pt>
    <dgm:pt modelId="{6B595A6B-AA05-4125-BC1C-E6195BC61FE4}" type="sibTrans" cxnId="{70489829-1325-408A-9082-D495DB6778C9}">
      <dgm:prSet/>
      <dgm:spPr/>
      <dgm:t>
        <a:bodyPr/>
        <a:lstStyle/>
        <a:p>
          <a:endParaRPr lang="zh-CN" altLang="en-US" sz="2000"/>
        </a:p>
      </dgm:t>
    </dgm:pt>
    <dgm:pt modelId="{575CB268-B5AB-45A8-B9BD-C24E95420DBE}" type="parTrans" cxnId="{70489829-1325-408A-9082-D495DB6778C9}">
      <dgm:prSet/>
      <dgm:spPr/>
      <dgm:t>
        <a:bodyPr/>
        <a:lstStyle/>
        <a:p>
          <a:endParaRPr lang="zh-CN" altLang="en-US" sz="2000"/>
        </a:p>
      </dgm:t>
    </dgm:pt>
    <dgm:pt modelId="{503181AA-1DE8-4876-835C-C26021252244}" type="pres">
      <dgm:prSet presAssocID="{E46F6223-5362-4A5E-8B4E-E66A5ED19B3C}" presName="Name0" presStyleCnt="0">
        <dgm:presLayoutVars>
          <dgm:chPref val="1"/>
          <dgm:dir/>
          <dgm:animOne val="branch"/>
          <dgm:animLvl val="lvl"/>
          <dgm:resizeHandles/>
        </dgm:presLayoutVars>
      </dgm:prSet>
      <dgm:spPr/>
    </dgm:pt>
    <dgm:pt modelId="{0B4E62FF-6590-413E-B54B-30D8FED0623F}" type="pres">
      <dgm:prSet presAssocID="{89EEFA9F-7BAA-4CB0-B4D8-11634E53A79F}" presName="vertOne" presStyleCnt="0"/>
      <dgm:spPr/>
    </dgm:pt>
    <dgm:pt modelId="{023670B8-D69F-4A71-980B-936E05A2E06D}" type="pres">
      <dgm:prSet presAssocID="{89EEFA9F-7BAA-4CB0-B4D8-11634E53A79F}" presName="txOne" presStyleLbl="node0" presStyleIdx="0" presStyleCnt="1">
        <dgm:presLayoutVars>
          <dgm:chPref val="3"/>
        </dgm:presLayoutVars>
      </dgm:prSet>
      <dgm:spPr/>
    </dgm:pt>
    <dgm:pt modelId="{0DB84299-427E-4222-B0E4-B3D15185A738}" type="pres">
      <dgm:prSet presAssocID="{89EEFA9F-7BAA-4CB0-B4D8-11634E53A79F}" presName="parTransOne" presStyleCnt="0"/>
      <dgm:spPr/>
    </dgm:pt>
    <dgm:pt modelId="{E635B0E9-7E27-439E-ADA5-A336CE00CC67}" type="pres">
      <dgm:prSet presAssocID="{89EEFA9F-7BAA-4CB0-B4D8-11634E53A79F}" presName="horzOne" presStyleCnt="0"/>
      <dgm:spPr/>
    </dgm:pt>
    <dgm:pt modelId="{2E072C30-A73D-4002-8A11-A02A2AA24D5B}" type="pres">
      <dgm:prSet presAssocID="{110630C7-257B-433C-BACD-811F0DD598BC}" presName="vertTwo" presStyleCnt="0"/>
      <dgm:spPr/>
    </dgm:pt>
    <dgm:pt modelId="{D80DBD36-98B8-4821-A0C1-02D7A5F502C2}" type="pres">
      <dgm:prSet presAssocID="{110630C7-257B-433C-BACD-811F0DD598BC}" presName="txTwo" presStyleLbl="node2" presStyleIdx="0" presStyleCnt="2" custLinFactY="102352" custLinFactNeighborX="-3425" custLinFactNeighborY="200000">
        <dgm:presLayoutVars>
          <dgm:chPref val="3"/>
        </dgm:presLayoutVars>
      </dgm:prSet>
      <dgm:spPr/>
    </dgm:pt>
    <dgm:pt modelId="{CCDCFFB5-012E-4B61-9D6F-FB2FB1569AB2}" type="pres">
      <dgm:prSet presAssocID="{110630C7-257B-433C-BACD-811F0DD598BC}" presName="parTransTwo" presStyleCnt="0"/>
      <dgm:spPr/>
    </dgm:pt>
    <dgm:pt modelId="{D2482E15-8C3E-413F-9C3A-BF085CE25341}" type="pres">
      <dgm:prSet presAssocID="{110630C7-257B-433C-BACD-811F0DD598BC}" presName="horzTwo" presStyleCnt="0"/>
      <dgm:spPr/>
    </dgm:pt>
    <dgm:pt modelId="{680D7147-05AF-4384-8173-ADE29F56B644}" type="pres">
      <dgm:prSet presAssocID="{E7DE6B0D-8CFE-4D6A-B80A-065A6784FA8B}" presName="vertThree" presStyleCnt="0"/>
      <dgm:spPr/>
    </dgm:pt>
    <dgm:pt modelId="{2CCE1EA5-83FA-416F-9ECC-166792299079}" type="pres">
      <dgm:prSet presAssocID="{E7DE6B0D-8CFE-4D6A-B80A-065A6784FA8B}" presName="txThree" presStyleLbl="node3" presStyleIdx="0" presStyleCnt="3" custLinFactY="-5508" custLinFactNeighborX="987" custLinFactNeighborY="-100000">
        <dgm:presLayoutVars>
          <dgm:chPref val="3"/>
        </dgm:presLayoutVars>
      </dgm:prSet>
      <dgm:spPr/>
    </dgm:pt>
    <dgm:pt modelId="{ED198713-FB96-4186-961C-95298CE5E30D}" type="pres">
      <dgm:prSet presAssocID="{E7DE6B0D-8CFE-4D6A-B80A-065A6784FA8B}" presName="horzThree" presStyleCnt="0"/>
      <dgm:spPr/>
    </dgm:pt>
    <dgm:pt modelId="{D7A77DBA-E311-4C41-8E85-6C3388BC61ED}" type="pres">
      <dgm:prSet presAssocID="{AD7BA42F-5093-4097-BD62-D7B5C6B4D559}" presName="sibSpaceThree" presStyleCnt="0"/>
      <dgm:spPr/>
    </dgm:pt>
    <dgm:pt modelId="{ED202606-F2D3-43A1-A80C-D41981396BDB}" type="pres">
      <dgm:prSet presAssocID="{C3B53C86-2367-45D5-A24A-005166AB6285}" presName="vertThree" presStyleCnt="0"/>
      <dgm:spPr/>
    </dgm:pt>
    <dgm:pt modelId="{3B8D4942-F34F-427A-9CA7-430F2FA5B450}" type="pres">
      <dgm:prSet presAssocID="{C3B53C86-2367-45D5-A24A-005166AB6285}" presName="txThree" presStyleLbl="node3" presStyleIdx="1" presStyleCnt="3" custLinFactY="-5508" custLinFactNeighborX="987" custLinFactNeighborY="-100000">
        <dgm:presLayoutVars>
          <dgm:chPref val="3"/>
        </dgm:presLayoutVars>
      </dgm:prSet>
      <dgm:spPr/>
    </dgm:pt>
    <dgm:pt modelId="{CD34F469-5927-4C2E-A3BB-3BAE77667D33}" type="pres">
      <dgm:prSet presAssocID="{C3B53C86-2367-45D5-A24A-005166AB6285}" presName="horzThree" presStyleCnt="0"/>
      <dgm:spPr/>
    </dgm:pt>
    <dgm:pt modelId="{69547FA9-D8E2-4674-9B5A-31CF540AB1DF}" type="pres">
      <dgm:prSet presAssocID="{6B595A6B-AA05-4125-BC1C-E6195BC61FE4}" presName="sibSpaceTwo" presStyleCnt="0"/>
      <dgm:spPr/>
    </dgm:pt>
    <dgm:pt modelId="{B0C000B9-51CD-4FD2-BDFC-07295A4DC1C7}" type="pres">
      <dgm:prSet presAssocID="{37C3756B-E053-4379-A2C0-E89F5069A91D}" presName="vertTwo" presStyleCnt="0"/>
      <dgm:spPr/>
    </dgm:pt>
    <dgm:pt modelId="{C4F43A2F-13C0-4FFE-8400-1803D339AC71}" type="pres">
      <dgm:prSet presAssocID="{37C3756B-E053-4379-A2C0-E89F5069A91D}" presName="txTwo" presStyleLbl="node2" presStyleIdx="1" presStyleCnt="2" custLinFactY="102352" custLinFactNeighborX="-6994" custLinFactNeighborY="200000">
        <dgm:presLayoutVars>
          <dgm:chPref val="3"/>
        </dgm:presLayoutVars>
      </dgm:prSet>
      <dgm:spPr/>
    </dgm:pt>
    <dgm:pt modelId="{9647D2D9-B9AB-47CA-B408-2CB58EF40129}" type="pres">
      <dgm:prSet presAssocID="{37C3756B-E053-4379-A2C0-E89F5069A91D}" presName="parTransTwo" presStyleCnt="0"/>
      <dgm:spPr/>
    </dgm:pt>
    <dgm:pt modelId="{ABCB6F6E-A183-47F6-A587-C80A9E2DB4F0}" type="pres">
      <dgm:prSet presAssocID="{37C3756B-E053-4379-A2C0-E89F5069A91D}" presName="horzTwo" presStyleCnt="0"/>
      <dgm:spPr/>
    </dgm:pt>
    <dgm:pt modelId="{2D746CD1-17CA-41B6-A77C-F3FF42F30CD6}" type="pres">
      <dgm:prSet presAssocID="{A65DBD97-4D63-49A5-B4BB-D308376C0F1B}" presName="vertThree" presStyleCnt="0"/>
      <dgm:spPr/>
    </dgm:pt>
    <dgm:pt modelId="{457525FF-D73C-4951-AF89-85ED67D54605}" type="pres">
      <dgm:prSet presAssocID="{A65DBD97-4D63-49A5-B4BB-D308376C0F1B}" presName="txThree" presStyleLbl="node3" presStyleIdx="2" presStyleCnt="3" custLinFactY="-5508" custLinFactNeighborX="-458" custLinFactNeighborY="-100000">
        <dgm:presLayoutVars>
          <dgm:chPref val="3"/>
        </dgm:presLayoutVars>
      </dgm:prSet>
      <dgm:spPr/>
    </dgm:pt>
    <dgm:pt modelId="{02E07E6F-3426-4DBE-9308-C7496FC8285A}" type="pres">
      <dgm:prSet presAssocID="{A65DBD97-4D63-49A5-B4BB-D308376C0F1B}" presName="horzThree" presStyleCnt="0"/>
      <dgm:spPr/>
    </dgm:pt>
  </dgm:ptLst>
  <dgm:cxnLst>
    <dgm:cxn modelId="{70489829-1325-408A-9082-D495DB6778C9}" srcId="{89EEFA9F-7BAA-4CB0-B4D8-11634E53A79F}" destId="{110630C7-257B-433C-BACD-811F0DD598BC}" srcOrd="0" destOrd="0" parTransId="{575CB268-B5AB-45A8-B9BD-C24E95420DBE}" sibTransId="{6B595A6B-AA05-4125-BC1C-E6195BC61FE4}"/>
    <dgm:cxn modelId="{EC86E135-6C8F-4B1F-916D-C882CAC7EE8C}" srcId="{110630C7-257B-433C-BACD-811F0DD598BC}" destId="{E7DE6B0D-8CFE-4D6A-B80A-065A6784FA8B}" srcOrd="0" destOrd="0" parTransId="{E29EAA4C-843B-4931-A9B6-457FF12A3CA2}" sibTransId="{AD7BA42F-5093-4097-BD62-D7B5C6B4D559}"/>
    <dgm:cxn modelId="{DBE38F46-1DE1-4FA0-9E23-6AA571DFC435}" type="presOf" srcId="{C3B53C86-2367-45D5-A24A-005166AB6285}" destId="{3B8D4942-F34F-427A-9CA7-430F2FA5B450}" srcOrd="0" destOrd="0" presId="urn:microsoft.com/office/officeart/2005/8/layout/hierarchy4"/>
    <dgm:cxn modelId="{08914656-E22C-4957-9300-EE406A5253BF}" type="presOf" srcId="{89EEFA9F-7BAA-4CB0-B4D8-11634E53A79F}" destId="{023670B8-D69F-4A71-980B-936E05A2E06D}" srcOrd="0" destOrd="0" presId="urn:microsoft.com/office/officeart/2005/8/layout/hierarchy4"/>
    <dgm:cxn modelId="{5D8D6D8C-DBAA-46CF-9910-C7F861BE4E05}" type="presOf" srcId="{E46F6223-5362-4A5E-8B4E-E66A5ED19B3C}" destId="{503181AA-1DE8-4876-835C-C26021252244}" srcOrd="0" destOrd="0" presId="urn:microsoft.com/office/officeart/2005/8/layout/hierarchy4"/>
    <dgm:cxn modelId="{C0E0848F-E58F-4E7C-8B94-7A9E6F748DEA}" srcId="{110630C7-257B-433C-BACD-811F0DD598BC}" destId="{C3B53C86-2367-45D5-A24A-005166AB6285}" srcOrd="1" destOrd="0" parTransId="{11DACA8C-91DB-4590-84B3-AB1ADD7F16B0}" sibTransId="{57130AE1-D9FA-4C30-AC97-E16925DBF002}"/>
    <dgm:cxn modelId="{9AD7B6B3-9CA5-4FAF-A6E8-E153829DCA5A}" srcId="{E46F6223-5362-4A5E-8B4E-E66A5ED19B3C}" destId="{89EEFA9F-7BAA-4CB0-B4D8-11634E53A79F}" srcOrd="0" destOrd="0" parTransId="{F73EBF77-112B-4288-B0E8-7DE86137FF31}" sibTransId="{777855A8-698D-45FF-84A5-59BF0C5127DE}"/>
    <dgm:cxn modelId="{EC2EF7BE-1F05-4D5A-9C93-D4152E9BDE1B}" type="presOf" srcId="{110630C7-257B-433C-BACD-811F0DD598BC}" destId="{D80DBD36-98B8-4821-A0C1-02D7A5F502C2}" srcOrd="0" destOrd="0" presId="urn:microsoft.com/office/officeart/2005/8/layout/hierarchy4"/>
    <dgm:cxn modelId="{0A447FC5-EEB4-49B0-B1F7-22572B47EA52}" srcId="{89EEFA9F-7BAA-4CB0-B4D8-11634E53A79F}" destId="{37C3756B-E053-4379-A2C0-E89F5069A91D}" srcOrd="1" destOrd="0" parTransId="{D93695F6-0C48-47A4-9843-F46ED0115167}" sibTransId="{D5FA381F-E5CF-43A5-B4A8-0605698B1477}"/>
    <dgm:cxn modelId="{94A617D0-E51A-45DD-A73D-2E2285EC23B5}" type="presOf" srcId="{A65DBD97-4D63-49A5-B4BB-D308376C0F1B}" destId="{457525FF-D73C-4951-AF89-85ED67D54605}" srcOrd="0" destOrd="0" presId="urn:microsoft.com/office/officeart/2005/8/layout/hierarchy4"/>
    <dgm:cxn modelId="{1CA440D5-EFBB-4DB8-9120-1D8536FA2A44}" type="presOf" srcId="{E7DE6B0D-8CFE-4D6A-B80A-065A6784FA8B}" destId="{2CCE1EA5-83FA-416F-9ECC-166792299079}" srcOrd="0" destOrd="0" presId="urn:microsoft.com/office/officeart/2005/8/layout/hierarchy4"/>
    <dgm:cxn modelId="{A83A58E8-9D61-4ECB-9490-CAE342243910}" srcId="{37C3756B-E053-4379-A2C0-E89F5069A91D}" destId="{A65DBD97-4D63-49A5-B4BB-D308376C0F1B}" srcOrd="0" destOrd="0" parTransId="{6992FB69-7260-40A1-97F5-1695EA488B16}" sibTransId="{CF58405B-709F-42EF-9335-3F72DF4B2B79}"/>
    <dgm:cxn modelId="{623DB8F2-87F0-44FE-AE93-D9A7E3048D48}" type="presOf" srcId="{37C3756B-E053-4379-A2C0-E89F5069A91D}" destId="{C4F43A2F-13C0-4FFE-8400-1803D339AC71}" srcOrd="0" destOrd="0" presId="urn:microsoft.com/office/officeart/2005/8/layout/hierarchy4"/>
    <dgm:cxn modelId="{F27EAF4A-354F-4C63-9660-F662823A7206}" type="presParOf" srcId="{503181AA-1DE8-4876-835C-C26021252244}" destId="{0B4E62FF-6590-413E-B54B-30D8FED0623F}" srcOrd="0" destOrd="0" presId="urn:microsoft.com/office/officeart/2005/8/layout/hierarchy4"/>
    <dgm:cxn modelId="{3799F004-23EE-4155-B8A6-2C9C9E6E86DD}" type="presParOf" srcId="{0B4E62FF-6590-413E-B54B-30D8FED0623F}" destId="{023670B8-D69F-4A71-980B-936E05A2E06D}" srcOrd="0" destOrd="0" presId="urn:microsoft.com/office/officeart/2005/8/layout/hierarchy4"/>
    <dgm:cxn modelId="{31CFA122-45AF-4D8D-83FB-B7FCA6812E32}" type="presParOf" srcId="{0B4E62FF-6590-413E-B54B-30D8FED0623F}" destId="{0DB84299-427E-4222-B0E4-B3D15185A738}" srcOrd="1" destOrd="0" presId="urn:microsoft.com/office/officeart/2005/8/layout/hierarchy4"/>
    <dgm:cxn modelId="{06002381-107B-4A81-91DD-C1D087F4268D}" type="presParOf" srcId="{0B4E62FF-6590-413E-B54B-30D8FED0623F}" destId="{E635B0E9-7E27-439E-ADA5-A336CE00CC67}" srcOrd="2" destOrd="0" presId="urn:microsoft.com/office/officeart/2005/8/layout/hierarchy4"/>
    <dgm:cxn modelId="{D5198407-BEE4-4FD8-9C0F-5B731C41CC4B}" type="presParOf" srcId="{E635B0E9-7E27-439E-ADA5-A336CE00CC67}" destId="{2E072C30-A73D-4002-8A11-A02A2AA24D5B}" srcOrd="0" destOrd="0" presId="urn:microsoft.com/office/officeart/2005/8/layout/hierarchy4"/>
    <dgm:cxn modelId="{14E2644A-2F93-49B9-9AB9-4751B1E9509B}" type="presParOf" srcId="{2E072C30-A73D-4002-8A11-A02A2AA24D5B}" destId="{D80DBD36-98B8-4821-A0C1-02D7A5F502C2}" srcOrd="0" destOrd="0" presId="urn:microsoft.com/office/officeart/2005/8/layout/hierarchy4"/>
    <dgm:cxn modelId="{EFA3C9C0-6354-42BC-91CA-64F5E4B2D2EE}" type="presParOf" srcId="{2E072C30-A73D-4002-8A11-A02A2AA24D5B}" destId="{CCDCFFB5-012E-4B61-9D6F-FB2FB1569AB2}" srcOrd="1" destOrd="0" presId="urn:microsoft.com/office/officeart/2005/8/layout/hierarchy4"/>
    <dgm:cxn modelId="{A9784291-59C7-4F9F-AA9F-D45EC511867D}" type="presParOf" srcId="{2E072C30-A73D-4002-8A11-A02A2AA24D5B}" destId="{D2482E15-8C3E-413F-9C3A-BF085CE25341}" srcOrd="2" destOrd="0" presId="urn:microsoft.com/office/officeart/2005/8/layout/hierarchy4"/>
    <dgm:cxn modelId="{E08E33B0-0159-483D-A921-C035E48BEDDE}" type="presParOf" srcId="{D2482E15-8C3E-413F-9C3A-BF085CE25341}" destId="{680D7147-05AF-4384-8173-ADE29F56B644}" srcOrd="0" destOrd="0" presId="urn:microsoft.com/office/officeart/2005/8/layout/hierarchy4"/>
    <dgm:cxn modelId="{E20EEC39-0A0E-4A9A-8CC3-E8E59E69157E}" type="presParOf" srcId="{680D7147-05AF-4384-8173-ADE29F56B644}" destId="{2CCE1EA5-83FA-416F-9ECC-166792299079}" srcOrd="0" destOrd="0" presId="urn:microsoft.com/office/officeart/2005/8/layout/hierarchy4"/>
    <dgm:cxn modelId="{2289B66C-D635-4CC9-A8CA-3A3AE9F6A733}" type="presParOf" srcId="{680D7147-05AF-4384-8173-ADE29F56B644}" destId="{ED198713-FB96-4186-961C-95298CE5E30D}" srcOrd="1" destOrd="0" presId="urn:microsoft.com/office/officeart/2005/8/layout/hierarchy4"/>
    <dgm:cxn modelId="{BED559CD-655C-4BE0-91D0-6B0DC710F194}" type="presParOf" srcId="{D2482E15-8C3E-413F-9C3A-BF085CE25341}" destId="{D7A77DBA-E311-4C41-8E85-6C3388BC61ED}" srcOrd="1" destOrd="0" presId="urn:microsoft.com/office/officeart/2005/8/layout/hierarchy4"/>
    <dgm:cxn modelId="{3297B450-530D-45C3-BCE7-C23BA982F8D8}" type="presParOf" srcId="{D2482E15-8C3E-413F-9C3A-BF085CE25341}" destId="{ED202606-F2D3-43A1-A80C-D41981396BDB}" srcOrd="2" destOrd="0" presId="urn:microsoft.com/office/officeart/2005/8/layout/hierarchy4"/>
    <dgm:cxn modelId="{19B6C2D9-1B60-4FBE-883D-CACA3250C555}" type="presParOf" srcId="{ED202606-F2D3-43A1-A80C-D41981396BDB}" destId="{3B8D4942-F34F-427A-9CA7-430F2FA5B450}" srcOrd="0" destOrd="0" presId="urn:microsoft.com/office/officeart/2005/8/layout/hierarchy4"/>
    <dgm:cxn modelId="{99B0377B-42F4-41E2-A785-06CCAC56D898}" type="presParOf" srcId="{ED202606-F2D3-43A1-A80C-D41981396BDB}" destId="{CD34F469-5927-4C2E-A3BB-3BAE77667D33}" srcOrd="1" destOrd="0" presId="urn:microsoft.com/office/officeart/2005/8/layout/hierarchy4"/>
    <dgm:cxn modelId="{01BF44DA-6386-4CCA-9070-33990D504062}" type="presParOf" srcId="{E635B0E9-7E27-439E-ADA5-A336CE00CC67}" destId="{69547FA9-D8E2-4674-9B5A-31CF540AB1DF}" srcOrd="1" destOrd="0" presId="urn:microsoft.com/office/officeart/2005/8/layout/hierarchy4"/>
    <dgm:cxn modelId="{204C4166-DFFC-44D4-9D64-6B5E779FE496}" type="presParOf" srcId="{E635B0E9-7E27-439E-ADA5-A336CE00CC67}" destId="{B0C000B9-51CD-4FD2-BDFC-07295A4DC1C7}" srcOrd="2" destOrd="0" presId="urn:microsoft.com/office/officeart/2005/8/layout/hierarchy4"/>
    <dgm:cxn modelId="{209448B6-51FF-422D-9E40-71A38046A8F8}" type="presParOf" srcId="{B0C000B9-51CD-4FD2-BDFC-07295A4DC1C7}" destId="{C4F43A2F-13C0-4FFE-8400-1803D339AC71}" srcOrd="0" destOrd="0" presId="urn:microsoft.com/office/officeart/2005/8/layout/hierarchy4"/>
    <dgm:cxn modelId="{5EDC315A-7A0F-4156-BE71-BCE2DE0E7729}" type="presParOf" srcId="{B0C000B9-51CD-4FD2-BDFC-07295A4DC1C7}" destId="{9647D2D9-B9AB-47CA-B408-2CB58EF40129}" srcOrd="1" destOrd="0" presId="urn:microsoft.com/office/officeart/2005/8/layout/hierarchy4"/>
    <dgm:cxn modelId="{5F5759EC-B3D9-4841-A608-591CD79EC19E}" type="presParOf" srcId="{B0C000B9-51CD-4FD2-BDFC-07295A4DC1C7}" destId="{ABCB6F6E-A183-47F6-A587-C80A9E2DB4F0}" srcOrd="2" destOrd="0" presId="urn:microsoft.com/office/officeart/2005/8/layout/hierarchy4"/>
    <dgm:cxn modelId="{238D7643-BDB4-4B86-B380-D7BA67427309}" type="presParOf" srcId="{ABCB6F6E-A183-47F6-A587-C80A9E2DB4F0}" destId="{2D746CD1-17CA-41B6-A77C-F3FF42F30CD6}" srcOrd="0" destOrd="0" presId="urn:microsoft.com/office/officeart/2005/8/layout/hierarchy4"/>
    <dgm:cxn modelId="{6CBC7B51-1763-4FFA-9964-8C8797188713}" type="presParOf" srcId="{2D746CD1-17CA-41B6-A77C-F3FF42F30CD6}" destId="{457525FF-D73C-4951-AF89-85ED67D54605}" srcOrd="0" destOrd="0" presId="urn:microsoft.com/office/officeart/2005/8/layout/hierarchy4"/>
    <dgm:cxn modelId="{25369152-1B3F-49B1-8219-8D14B18789D8}" type="presParOf" srcId="{2D746CD1-17CA-41B6-A77C-F3FF42F30CD6}" destId="{02E07E6F-3426-4DBE-9308-C7496FC8285A}" srcOrd="1" destOrd="0" presId="urn:microsoft.com/office/officeart/2005/8/layout/hierarchy4"/>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7E31AF70-CCF7-4C91-8D81-99CBE1FCC1DE}" type="doc">
      <dgm:prSet loTypeId="urn:microsoft.com/office/officeart/2005/8/layout/cycle1" loCatId="cycle" qsTypeId="urn:microsoft.com/office/officeart/2005/8/quickstyle/simple1#1" qsCatId="simple" csTypeId="urn:microsoft.com/office/officeart/2005/8/colors/colorful1#1" csCatId="colorful" phldr="1"/>
      <dgm:spPr/>
      <dgm:t>
        <a:bodyPr/>
        <a:lstStyle/>
        <a:p>
          <a:endParaRPr lang="zh-CN" altLang="en-US"/>
        </a:p>
      </dgm:t>
    </dgm:pt>
    <dgm:pt modelId="{997D4893-6B4B-47C4-A97B-DF52864526A3}">
      <dgm:prSet phldrT="[文本]" custT="1"/>
      <dgm:spPr/>
      <dgm:t>
        <a:bodyPr/>
        <a:lstStyle/>
        <a:p>
          <a:r>
            <a:rPr lang="zh-CN" altLang="en-US" sz="1800" dirty="0"/>
            <a:t>共同检验</a:t>
          </a:r>
        </a:p>
      </dgm:t>
    </dgm:pt>
    <dgm:pt modelId="{ECAFBF3C-61D7-4EE2-8BE1-9F43AB8E5224}" type="parTrans" cxnId="{4AB6A304-1255-4F25-9068-9EF3D8C177D3}">
      <dgm:prSet/>
      <dgm:spPr/>
      <dgm:t>
        <a:bodyPr/>
        <a:lstStyle/>
        <a:p>
          <a:endParaRPr lang="zh-CN" altLang="en-US" sz="1400"/>
        </a:p>
      </dgm:t>
    </dgm:pt>
    <dgm:pt modelId="{E343B292-3D3B-41F6-8D37-615D02CA8363}" type="sibTrans" cxnId="{4AB6A304-1255-4F25-9068-9EF3D8C177D3}">
      <dgm:prSet/>
      <dgm:spPr/>
      <dgm:t>
        <a:bodyPr/>
        <a:lstStyle/>
        <a:p>
          <a:endParaRPr lang="zh-CN" altLang="en-US" sz="1400"/>
        </a:p>
      </dgm:t>
    </dgm:pt>
    <dgm:pt modelId="{64AA2539-368F-4DBC-93A5-0A43B56C8611}">
      <dgm:prSet phldrT="[文本]" custT="1"/>
      <dgm:spPr/>
      <dgm:t>
        <a:bodyPr/>
        <a:lstStyle/>
        <a:p>
          <a:r>
            <a:rPr lang="zh-CN" altLang="en-US" sz="1800" dirty="0"/>
            <a:t>应用推广</a:t>
          </a:r>
        </a:p>
      </dgm:t>
    </dgm:pt>
    <dgm:pt modelId="{C3768056-12D8-4E3E-B46B-C0FC28D4156F}" type="parTrans" cxnId="{6FF412A1-D0B8-4F71-8BC8-8879B6F95BF0}">
      <dgm:prSet/>
      <dgm:spPr/>
      <dgm:t>
        <a:bodyPr/>
        <a:lstStyle/>
        <a:p>
          <a:endParaRPr lang="zh-CN" altLang="en-US" sz="1400"/>
        </a:p>
      </dgm:t>
    </dgm:pt>
    <dgm:pt modelId="{10359216-4AB4-4597-9B91-BF6E245C0045}" type="sibTrans" cxnId="{6FF412A1-D0B8-4F71-8BC8-8879B6F95BF0}">
      <dgm:prSet/>
      <dgm:spPr/>
      <dgm:t>
        <a:bodyPr/>
        <a:lstStyle/>
        <a:p>
          <a:endParaRPr lang="zh-CN" altLang="en-US" sz="1400"/>
        </a:p>
      </dgm:t>
    </dgm:pt>
    <dgm:pt modelId="{F8F13FE7-3283-46DD-8EA7-0D643BE6872C}">
      <dgm:prSet phldrT="[文本]" custT="1"/>
      <dgm:spPr/>
      <dgm:t>
        <a:bodyPr/>
        <a:lstStyle/>
        <a:p>
          <a:r>
            <a:rPr lang="zh-CN" altLang="en-US" sz="1800" dirty="0"/>
            <a:t>客户反馈</a:t>
          </a:r>
        </a:p>
      </dgm:t>
    </dgm:pt>
    <dgm:pt modelId="{FD998BDF-A829-450A-A9A3-5F7E28B43FC6}" type="parTrans" cxnId="{A60C70C0-073D-451D-98CC-B49134088657}">
      <dgm:prSet/>
      <dgm:spPr/>
      <dgm:t>
        <a:bodyPr/>
        <a:lstStyle/>
        <a:p>
          <a:endParaRPr lang="zh-CN" altLang="en-US" sz="1400"/>
        </a:p>
      </dgm:t>
    </dgm:pt>
    <dgm:pt modelId="{AA72D931-F883-443C-90C8-BD888CD0CEEB}" type="sibTrans" cxnId="{A60C70C0-073D-451D-98CC-B49134088657}">
      <dgm:prSet/>
      <dgm:spPr/>
      <dgm:t>
        <a:bodyPr/>
        <a:lstStyle/>
        <a:p>
          <a:endParaRPr lang="zh-CN" altLang="en-US" sz="1400"/>
        </a:p>
      </dgm:t>
    </dgm:pt>
    <dgm:pt modelId="{DA70317D-9FD0-4CB9-96CA-C2AD1AB95C22}">
      <dgm:prSet phldrT="[文本]" custT="1"/>
      <dgm:spPr/>
      <dgm:t>
        <a:bodyPr/>
        <a:lstStyle/>
        <a:p>
          <a:r>
            <a:rPr lang="zh-CN" altLang="en-US" sz="1800" dirty="0"/>
            <a:t>中心再造</a:t>
          </a:r>
        </a:p>
      </dgm:t>
    </dgm:pt>
    <dgm:pt modelId="{06E7D101-17DF-4406-881F-17A262307541}" type="parTrans" cxnId="{7374CC2D-7B07-43D6-A7A3-16FD650DBA28}">
      <dgm:prSet/>
      <dgm:spPr/>
      <dgm:t>
        <a:bodyPr/>
        <a:lstStyle/>
        <a:p>
          <a:endParaRPr lang="zh-CN" altLang="en-US" sz="1400"/>
        </a:p>
      </dgm:t>
    </dgm:pt>
    <dgm:pt modelId="{47539B8E-B1EF-41B3-876D-FAB958D5FF0E}" type="sibTrans" cxnId="{7374CC2D-7B07-43D6-A7A3-16FD650DBA28}">
      <dgm:prSet/>
      <dgm:spPr/>
      <dgm:t>
        <a:bodyPr/>
        <a:lstStyle/>
        <a:p>
          <a:endParaRPr lang="zh-CN" altLang="en-US" sz="1400"/>
        </a:p>
      </dgm:t>
    </dgm:pt>
    <dgm:pt modelId="{24F15B63-B23B-4C91-BD08-2FA288F09B04}">
      <dgm:prSet phldrT="[文本]" custT="1"/>
      <dgm:spPr/>
      <dgm:t>
        <a:bodyPr/>
        <a:lstStyle/>
        <a:p>
          <a:r>
            <a:rPr lang="zh-CN" altLang="en-US" sz="1800" dirty="0"/>
            <a:t>技术整合</a:t>
          </a:r>
        </a:p>
      </dgm:t>
    </dgm:pt>
    <dgm:pt modelId="{80B78486-5D26-48D8-8FFA-46D3E677D831}" type="parTrans" cxnId="{99476C51-82F7-4942-A3DB-90538602BB4F}">
      <dgm:prSet/>
      <dgm:spPr/>
      <dgm:t>
        <a:bodyPr/>
        <a:lstStyle/>
        <a:p>
          <a:endParaRPr lang="zh-CN" altLang="en-US" sz="1400"/>
        </a:p>
      </dgm:t>
    </dgm:pt>
    <dgm:pt modelId="{697244BE-CC93-428C-9CF5-E3B517B62696}" type="sibTrans" cxnId="{99476C51-82F7-4942-A3DB-90538602BB4F}">
      <dgm:prSet/>
      <dgm:spPr/>
      <dgm:t>
        <a:bodyPr/>
        <a:lstStyle/>
        <a:p>
          <a:endParaRPr lang="zh-CN" altLang="en-US" sz="1400"/>
        </a:p>
      </dgm:t>
    </dgm:pt>
    <dgm:pt modelId="{6E3936AE-9C94-436F-8244-1C6A39BEFD7A}" type="pres">
      <dgm:prSet presAssocID="{7E31AF70-CCF7-4C91-8D81-99CBE1FCC1DE}" presName="cycle" presStyleCnt="0">
        <dgm:presLayoutVars>
          <dgm:dir/>
          <dgm:resizeHandles val="exact"/>
        </dgm:presLayoutVars>
      </dgm:prSet>
      <dgm:spPr/>
    </dgm:pt>
    <dgm:pt modelId="{B5F7ABF1-1BD7-417D-8A65-EE60E0BC2AFC}" type="pres">
      <dgm:prSet presAssocID="{997D4893-6B4B-47C4-A97B-DF52864526A3}" presName="dummy" presStyleCnt="0"/>
      <dgm:spPr/>
    </dgm:pt>
    <dgm:pt modelId="{7F3A9768-194D-4C11-B306-BFFD2D90B599}" type="pres">
      <dgm:prSet presAssocID="{997D4893-6B4B-47C4-A97B-DF52864526A3}" presName="node" presStyleLbl="revTx" presStyleIdx="0" presStyleCnt="5">
        <dgm:presLayoutVars>
          <dgm:bulletEnabled val="1"/>
        </dgm:presLayoutVars>
      </dgm:prSet>
      <dgm:spPr/>
    </dgm:pt>
    <dgm:pt modelId="{7686C707-2189-4F9B-BE2B-C8026A793656}" type="pres">
      <dgm:prSet presAssocID="{E343B292-3D3B-41F6-8D37-615D02CA8363}" presName="sibTrans" presStyleLbl="node1" presStyleIdx="0" presStyleCnt="5"/>
      <dgm:spPr/>
    </dgm:pt>
    <dgm:pt modelId="{C9F2535A-C005-4968-8102-44AA9F1A812F}" type="pres">
      <dgm:prSet presAssocID="{64AA2539-368F-4DBC-93A5-0A43B56C8611}" presName="dummy" presStyleCnt="0"/>
      <dgm:spPr/>
    </dgm:pt>
    <dgm:pt modelId="{0258702B-20F4-4255-BAE3-8390D05D8D23}" type="pres">
      <dgm:prSet presAssocID="{64AA2539-368F-4DBC-93A5-0A43B56C8611}" presName="node" presStyleLbl="revTx" presStyleIdx="1" presStyleCnt="5">
        <dgm:presLayoutVars>
          <dgm:bulletEnabled val="1"/>
        </dgm:presLayoutVars>
      </dgm:prSet>
      <dgm:spPr/>
    </dgm:pt>
    <dgm:pt modelId="{8ABC279F-3246-4527-BA99-578568E16FF4}" type="pres">
      <dgm:prSet presAssocID="{10359216-4AB4-4597-9B91-BF6E245C0045}" presName="sibTrans" presStyleLbl="node1" presStyleIdx="1" presStyleCnt="5"/>
      <dgm:spPr/>
    </dgm:pt>
    <dgm:pt modelId="{33BA8022-B04A-4861-A10F-FD3A156EB358}" type="pres">
      <dgm:prSet presAssocID="{F8F13FE7-3283-46DD-8EA7-0D643BE6872C}" presName="dummy" presStyleCnt="0"/>
      <dgm:spPr/>
    </dgm:pt>
    <dgm:pt modelId="{0D55E519-3FBD-48DD-8D21-02C8CDFBD43E}" type="pres">
      <dgm:prSet presAssocID="{F8F13FE7-3283-46DD-8EA7-0D643BE6872C}" presName="node" presStyleLbl="revTx" presStyleIdx="2" presStyleCnt="5">
        <dgm:presLayoutVars>
          <dgm:bulletEnabled val="1"/>
        </dgm:presLayoutVars>
      </dgm:prSet>
      <dgm:spPr/>
    </dgm:pt>
    <dgm:pt modelId="{87B0083D-4CD3-4FD9-BE04-2BF9772E3604}" type="pres">
      <dgm:prSet presAssocID="{AA72D931-F883-443C-90C8-BD888CD0CEEB}" presName="sibTrans" presStyleLbl="node1" presStyleIdx="2" presStyleCnt="5"/>
      <dgm:spPr/>
    </dgm:pt>
    <dgm:pt modelId="{941B03E0-AACC-4CCA-A505-BF1438F14941}" type="pres">
      <dgm:prSet presAssocID="{DA70317D-9FD0-4CB9-96CA-C2AD1AB95C22}" presName="dummy" presStyleCnt="0"/>
      <dgm:spPr/>
    </dgm:pt>
    <dgm:pt modelId="{5CFAC8E3-D32B-40A4-9B1F-75D5432412D2}" type="pres">
      <dgm:prSet presAssocID="{DA70317D-9FD0-4CB9-96CA-C2AD1AB95C22}" presName="node" presStyleLbl="revTx" presStyleIdx="3" presStyleCnt="5">
        <dgm:presLayoutVars>
          <dgm:bulletEnabled val="1"/>
        </dgm:presLayoutVars>
      </dgm:prSet>
      <dgm:spPr/>
    </dgm:pt>
    <dgm:pt modelId="{45B8A0C6-5708-41FC-A981-076108389294}" type="pres">
      <dgm:prSet presAssocID="{47539B8E-B1EF-41B3-876D-FAB958D5FF0E}" presName="sibTrans" presStyleLbl="node1" presStyleIdx="3" presStyleCnt="5"/>
      <dgm:spPr/>
    </dgm:pt>
    <dgm:pt modelId="{5EEAAF9D-B7A4-4A1E-B3F8-939D5967048D}" type="pres">
      <dgm:prSet presAssocID="{24F15B63-B23B-4C91-BD08-2FA288F09B04}" presName="dummy" presStyleCnt="0"/>
      <dgm:spPr/>
    </dgm:pt>
    <dgm:pt modelId="{651CF69D-9B32-455F-853C-EB4F64C46A2E}" type="pres">
      <dgm:prSet presAssocID="{24F15B63-B23B-4C91-BD08-2FA288F09B04}" presName="node" presStyleLbl="revTx" presStyleIdx="4" presStyleCnt="5">
        <dgm:presLayoutVars>
          <dgm:bulletEnabled val="1"/>
        </dgm:presLayoutVars>
      </dgm:prSet>
      <dgm:spPr/>
    </dgm:pt>
    <dgm:pt modelId="{65880954-CB89-4DC3-8068-7815DB7FC9AC}" type="pres">
      <dgm:prSet presAssocID="{697244BE-CC93-428C-9CF5-E3B517B62696}" presName="sibTrans" presStyleLbl="node1" presStyleIdx="4" presStyleCnt="5"/>
      <dgm:spPr/>
    </dgm:pt>
  </dgm:ptLst>
  <dgm:cxnLst>
    <dgm:cxn modelId="{4AB6A304-1255-4F25-9068-9EF3D8C177D3}" srcId="{7E31AF70-CCF7-4C91-8D81-99CBE1FCC1DE}" destId="{997D4893-6B4B-47C4-A97B-DF52864526A3}" srcOrd="0" destOrd="0" parTransId="{ECAFBF3C-61D7-4EE2-8BE1-9F43AB8E5224}" sibTransId="{E343B292-3D3B-41F6-8D37-615D02CA8363}"/>
    <dgm:cxn modelId="{1E37160A-3B69-6A4F-B800-A15D2BA91408}" type="presOf" srcId="{24F15B63-B23B-4C91-BD08-2FA288F09B04}" destId="{651CF69D-9B32-455F-853C-EB4F64C46A2E}" srcOrd="0" destOrd="0" presId="urn:microsoft.com/office/officeart/2005/8/layout/cycle1"/>
    <dgm:cxn modelId="{9D56880D-CB41-BB49-BE1C-5FD293983CAC}" type="presOf" srcId="{7E31AF70-CCF7-4C91-8D81-99CBE1FCC1DE}" destId="{6E3936AE-9C94-436F-8244-1C6A39BEFD7A}" srcOrd="0" destOrd="0" presId="urn:microsoft.com/office/officeart/2005/8/layout/cycle1"/>
    <dgm:cxn modelId="{7374CC2D-7B07-43D6-A7A3-16FD650DBA28}" srcId="{7E31AF70-CCF7-4C91-8D81-99CBE1FCC1DE}" destId="{DA70317D-9FD0-4CB9-96CA-C2AD1AB95C22}" srcOrd="3" destOrd="0" parTransId="{06E7D101-17DF-4406-881F-17A262307541}" sibTransId="{47539B8E-B1EF-41B3-876D-FAB958D5FF0E}"/>
    <dgm:cxn modelId="{AAC4242E-7F0F-2F48-A61E-C92CF9EAE612}" type="presOf" srcId="{10359216-4AB4-4597-9B91-BF6E245C0045}" destId="{8ABC279F-3246-4527-BA99-578568E16FF4}" srcOrd="0" destOrd="0" presId="urn:microsoft.com/office/officeart/2005/8/layout/cycle1"/>
    <dgm:cxn modelId="{A097F03C-232C-D64F-BD6B-6FF4D076D64E}" type="presOf" srcId="{64AA2539-368F-4DBC-93A5-0A43B56C8611}" destId="{0258702B-20F4-4255-BAE3-8390D05D8D23}" srcOrd="0" destOrd="0" presId="urn:microsoft.com/office/officeart/2005/8/layout/cycle1"/>
    <dgm:cxn modelId="{99476C51-82F7-4942-A3DB-90538602BB4F}" srcId="{7E31AF70-CCF7-4C91-8D81-99CBE1FCC1DE}" destId="{24F15B63-B23B-4C91-BD08-2FA288F09B04}" srcOrd="4" destOrd="0" parTransId="{80B78486-5D26-48D8-8FFA-46D3E677D831}" sibTransId="{697244BE-CC93-428C-9CF5-E3B517B62696}"/>
    <dgm:cxn modelId="{17ABFA5A-2DDE-3D42-A4B2-97FE9EE27FEC}" type="presOf" srcId="{AA72D931-F883-443C-90C8-BD888CD0CEEB}" destId="{87B0083D-4CD3-4FD9-BE04-2BF9772E3604}" srcOrd="0" destOrd="0" presId="urn:microsoft.com/office/officeart/2005/8/layout/cycle1"/>
    <dgm:cxn modelId="{6FF412A1-D0B8-4F71-8BC8-8879B6F95BF0}" srcId="{7E31AF70-CCF7-4C91-8D81-99CBE1FCC1DE}" destId="{64AA2539-368F-4DBC-93A5-0A43B56C8611}" srcOrd="1" destOrd="0" parTransId="{C3768056-12D8-4E3E-B46B-C0FC28D4156F}" sibTransId="{10359216-4AB4-4597-9B91-BF6E245C0045}"/>
    <dgm:cxn modelId="{AAB5BFA2-8A50-CC44-84F4-21E05D9C03AF}" type="presOf" srcId="{997D4893-6B4B-47C4-A97B-DF52864526A3}" destId="{7F3A9768-194D-4C11-B306-BFFD2D90B599}" srcOrd="0" destOrd="0" presId="urn:microsoft.com/office/officeart/2005/8/layout/cycle1"/>
    <dgm:cxn modelId="{2700EFB8-F639-C045-A3D9-BE779F09563A}" type="presOf" srcId="{E343B292-3D3B-41F6-8D37-615D02CA8363}" destId="{7686C707-2189-4F9B-BE2B-C8026A793656}" srcOrd="0" destOrd="0" presId="urn:microsoft.com/office/officeart/2005/8/layout/cycle1"/>
    <dgm:cxn modelId="{38F7B4B9-A0E4-2941-8861-E306D693BE5A}" type="presOf" srcId="{47539B8E-B1EF-41B3-876D-FAB958D5FF0E}" destId="{45B8A0C6-5708-41FC-A981-076108389294}" srcOrd="0" destOrd="0" presId="urn:microsoft.com/office/officeart/2005/8/layout/cycle1"/>
    <dgm:cxn modelId="{A60C70C0-073D-451D-98CC-B49134088657}" srcId="{7E31AF70-CCF7-4C91-8D81-99CBE1FCC1DE}" destId="{F8F13FE7-3283-46DD-8EA7-0D643BE6872C}" srcOrd="2" destOrd="0" parTransId="{FD998BDF-A829-450A-A9A3-5F7E28B43FC6}" sibTransId="{AA72D931-F883-443C-90C8-BD888CD0CEEB}"/>
    <dgm:cxn modelId="{074E7DC6-C1E7-724A-9CC6-F8FEA965E037}" type="presOf" srcId="{697244BE-CC93-428C-9CF5-E3B517B62696}" destId="{65880954-CB89-4DC3-8068-7815DB7FC9AC}" srcOrd="0" destOrd="0" presId="urn:microsoft.com/office/officeart/2005/8/layout/cycle1"/>
    <dgm:cxn modelId="{7038F3CB-1455-F14B-9384-3C018AD9A8EA}" type="presOf" srcId="{F8F13FE7-3283-46DD-8EA7-0D643BE6872C}" destId="{0D55E519-3FBD-48DD-8D21-02C8CDFBD43E}" srcOrd="0" destOrd="0" presId="urn:microsoft.com/office/officeart/2005/8/layout/cycle1"/>
    <dgm:cxn modelId="{664252DA-7A77-6547-B5C1-D0AA8EFB1E20}" type="presOf" srcId="{DA70317D-9FD0-4CB9-96CA-C2AD1AB95C22}" destId="{5CFAC8E3-D32B-40A4-9B1F-75D5432412D2}" srcOrd="0" destOrd="0" presId="urn:microsoft.com/office/officeart/2005/8/layout/cycle1"/>
    <dgm:cxn modelId="{D5025DE7-1FEB-4D41-97B0-886FB5B6F53C}" type="presParOf" srcId="{6E3936AE-9C94-436F-8244-1C6A39BEFD7A}" destId="{B5F7ABF1-1BD7-417D-8A65-EE60E0BC2AFC}" srcOrd="0" destOrd="0" presId="urn:microsoft.com/office/officeart/2005/8/layout/cycle1"/>
    <dgm:cxn modelId="{10973763-843D-B748-A955-7A4D66776A41}" type="presParOf" srcId="{6E3936AE-9C94-436F-8244-1C6A39BEFD7A}" destId="{7F3A9768-194D-4C11-B306-BFFD2D90B599}" srcOrd="1" destOrd="0" presId="urn:microsoft.com/office/officeart/2005/8/layout/cycle1"/>
    <dgm:cxn modelId="{71722B37-97F8-EA41-8032-C01E4D3C893D}" type="presParOf" srcId="{6E3936AE-9C94-436F-8244-1C6A39BEFD7A}" destId="{7686C707-2189-4F9B-BE2B-C8026A793656}" srcOrd="2" destOrd="0" presId="urn:microsoft.com/office/officeart/2005/8/layout/cycle1"/>
    <dgm:cxn modelId="{3CCC4C3D-C77B-7645-9A4C-9EF995BCFE08}" type="presParOf" srcId="{6E3936AE-9C94-436F-8244-1C6A39BEFD7A}" destId="{C9F2535A-C005-4968-8102-44AA9F1A812F}" srcOrd="3" destOrd="0" presId="urn:microsoft.com/office/officeart/2005/8/layout/cycle1"/>
    <dgm:cxn modelId="{C8F773AB-A353-8549-AE78-F63A323B69CB}" type="presParOf" srcId="{6E3936AE-9C94-436F-8244-1C6A39BEFD7A}" destId="{0258702B-20F4-4255-BAE3-8390D05D8D23}" srcOrd="4" destOrd="0" presId="urn:microsoft.com/office/officeart/2005/8/layout/cycle1"/>
    <dgm:cxn modelId="{152DCAE4-94F5-8C48-A927-38CDD22E8609}" type="presParOf" srcId="{6E3936AE-9C94-436F-8244-1C6A39BEFD7A}" destId="{8ABC279F-3246-4527-BA99-578568E16FF4}" srcOrd="5" destOrd="0" presId="urn:microsoft.com/office/officeart/2005/8/layout/cycle1"/>
    <dgm:cxn modelId="{1A2DF68E-CE10-2C45-BE50-1BB845EBB820}" type="presParOf" srcId="{6E3936AE-9C94-436F-8244-1C6A39BEFD7A}" destId="{33BA8022-B04A-4861-A10F-FD3A156EB358}" srcOrd="6" destOrd="0" presId="urn:microsoft.com/office/officeart/2005/8/layout/cycle1"/>
    <dgm:cxn modelId="{958F2C22-650E-4244-B9B8-5E462E7B1242}" type="presParOf" srcId="{6E3936AE-9C94-436F-8244-1C6A39BEFD7A}" destId="{0D55E519-3FBD-48DD-8D21-02C8CDFBD43E}" srcOrd="7" destOrd="0" presId="urn:microsoft.com/office/officeart/2005/8/layout/cycle1"/>
    <dgm:cxn modelId="{9B1440D4-AAA0-E544-B64A-F9C60AD91CA1}" type="presParOf" srcId="{6E3936AE-9C94-436F-8244-1C6A39BEFD7A}" destId="{87B0083D-4CD3-4FD9-BE04-2BF9772E3604}" srcOrd="8" destOrd="0" presId="urn:microsoft.com/office/officeart/2005/8/layout/cycle1"/>
    <dgm:cxn modelId="{9EBA9425-ECF0-F749-8B23-93E9CFE3B560}" type="presParOf" srcId="{6E3936AE-9C94-436F-8244-1C6A39BEFD7A}" destId="{941B03E0-AACC-4CCA-A505-BF1438F14941}" srcOrd="9" destOrd="0" presId="urn:microsoft.com/office/officeart/2005/8/layout/cycle1"/>
    <dgm:cxn modelId="{1C2FAAE8-AC7D-9848-B616-0358C5513A1D}" type="presParOf" srcId="{6E3936AE-9C94-436F-8244-1C6A39BEFD7A}" destId="{5CFAC8E3-D32B-40A4-9B1F-75D5432412D2}" srcOrd="10" destOrd="0" presId="urn:microsoft.com/office/officeart/2005/8/layout/cycle1"/>
    <dgm:cxn modelId="{ED505D1D-2782-6A4B-BB8F-3520EF24A722}" type="presParOf" srcId="{6E3936AE-9C94-436F-8244-1C6A39BEFD7A}" destId="{45B8A0C6-5708-41FC-A981-076108389294}" srcOrd="11" destOrd="0" presId="urn:microsoft.com/office/officeart/2005/8/layout/cycle1"/>
    <dgm:cxn modelId="{45327A77-CD32-1B48-9982-061CF12E1BDC}" type="presParOf" srcId="{6E3936AE-9C94-436F-8244-1C6A39BEFD7A}" destId="{5EEAAF9D-B7A4-4A1E-B3F8-939D5967048D}" srcOrd="12" destOrd="0" presId="urn:microsoft.com/office/officeart/2005/8/layout/cycle1"/>
    <dgm:cxn modelId="{1D471C48-AD86-C245-917D-0FDABAE5BA92}" type="presParOf" srcId="{6E3936AE-9C94-436F-8244-1C6A39BEFD7A}" destId="{651CF69D-9B32-455F-853C-EB4F64C46A2E}" srcOrd="13" destOrd="0" presId="urn:microsoft.com/office/officeart/2005/8/layout/cycle1"/>
    <dgm:cxn modelId="{FD631A13-23C1-5848-B23A-FFEB57305B82}" type="presParOf" srcId="{6E3936AE-9C94-436F-8244-1C6A39BEFD7A}" destId="{65880954-CB89-4DC3-8068-7815DB7FC9AC}" srcOrd="14" destOrd="0" presId="urn:microsoft.com/office/officeart/2005/8/layout/cycl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297770-1AD0-4EFF-9B76-DF6511D3AC0F}">
      <dsp:nvSpPr>
        <dsp:cNvPr id="0" name=""/>
        <dsp:cNvSpPr/>
      </dsp:nvSpPr>
      <dsp:spPr>
        <a:xfrm>
          <a:off x="744100" y="2208460"/>
          <a:ext cx="876548" cy="752415"/>
        </a:xfrm>
        <a:prstGeom prst="hexagon">
          <a:avLst>
            <a:gd name="adj" fmla="val 25000"/>
            <a:gd name="vf" fmla="val 115470"/>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20320" rIns="0" bIns="2032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t>社会服务</a:t>
          </a:r>
          <a:endParaRPr lang="en-US" altLang="zh-CN" sz="1600" kern="1200" dirty="0"/>
        </a:p>
      </dsp:txBody>
      <dsp:txXfrm>
        <a:off x="879847" y="2324983"/>
        <a:ext cx="605054" cy="519369"/>
      </dsp:txXfrm>
    </dsp:sp>
    <dsp:sp modelId="{FF6C425A-37D1-4DEF-A5E9-C3FE19B0A034}">
      <dsp:nvSpPr>
        <dsp:cNvPr id="0" name=""/>
        <dsp:cNvSpPr/>
      </dsp:nvSpPr>
      <dsp:spPr>
        <a:xfrm>
          <a:off x="771517" y="2540946"/>
          <a:ext cx="102328" cy="88238"/>
        </a:xfrm>
        <a:prstGeom prst="hexagon">
          <a:avLst>
            <a:gd name="adj" fmla="val 25000"/>
            <a:gd name="vf" fmla="val 115470"/>
          </a:avLst>
        </a:prstGeom>
        <a:solidFill>
          <a:schemeClr val="lt1">
            <a:hueOff val="0"/>
            <a:satOff val="0"/>
            <a:lumOff val="0"/>
            <a:alphaOff val="0"/>
          </a:schemeClr>
        </a:solidFill>
        <a:ln w="1905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A98DCDC-9D69-422F-8661-51664078C312}">
      <dsp:nvSpPr>
        <dsp:cNvPr id="0" name=""/>
        <dsp:cNvSpPr/>
      </dsp:nvSpPr>
      <dsp:spPr>
        <a:xfrm>
          <a:off x="0" y="1799461"/>
          <a:ext cx="876548" cy="752415"/>
        </a:xfrm>
        <a:prstGeom prst="hexagon">
          <a:avLst>
            <a:gd name="adj" fmla="val 25000"/>
            <a:gd name="vf" fmla="val 115470"/>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7000" r="-7000"/>
          </a:stretch>
        </a:blipFill>
        <a:ln w="1905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BCE1C5B-CCE1-4EE7-BB33-63EDAC7694BC}">
      <dsp:nvSpPr>
        <dsp:cNvPr id="0" name=""/>
        <dsp:cNvSpPr/>
      </dsp:nvSpPr>
      <dsp:spPr>
        <a:xfrm>
          <a:off x="593504" y="2447540"/>
          <a:ext cx="102328" cy="88238"/>
        </a:xfrm>
        <a:prstGeom prst="hexagon">
          <a:avLst>
            <a:gd name="adj" fmla="val 25000"/>
            <a:gd name="vf" fmla="val 115470"/>
          </a:avLst>
        </a:prstGeom>
        <a:solidFill>
          <a:schemeClr val="lt1">
            <a:hueOff val="0"/>
            <a:satOff val="0"/>
            <a:lumOff val="0"/>
            <a:alphaOff val="0"/>
          </a:schemeClr>
        </a:solidFill>
        <a:ln w="1905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87CF11B-0A01-40B0-991B-418A17059CD2}">
      <dsp:nvSpPr>
        <dsp:cNvPr id="0" name=""/>
        <dsp:cNvSpPr/>
      </dsp:nvSpPr>
      <dsp:spPr>
        <a:xfrm>
          <a:off x="1487429" y="1793697"/>
          <a:ext cx="876548" cy="752415"/>
        </a:xfrm>
        <a:prstGeom prst="hexagon">
          <a:avLst>
            <a:gd name="adj" fmla="val 25000"/>
            <a:gd name="vf" fmla="val 115470"/>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20320" rIns="0" bIns="2032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t>创新教育？</a:t>
          </a:r>
          <a:endParaRPr lang="en-US" altLang="zh-CN" sz="1600" kern="1200" dirty="0"/>
        </a:p>
      </dsp:txBody>
      <dsp:txXfrm>
        <a:off x="1623176" y="1910220"/>
        <a:ext cx="605054" cy="519369"/>
      </dsp:txXfrm>
    </dsp:sp>
    <dsp:sp modelId="{AB7711BC-DBED-4069-B675-FF35F2E2BF80}">
      <dsp:nvSpPr>
        <dsp:cNvPr id="0" name=""/>
        <dsp:cNvSpPr/>
      </dsp:nvSpPr>
      <dsp:spPr>
        <a:xfrm>
          <a:off x="2087884" y="2440982"/>
          <a:ext cx="102328" cy="88238"/>
        </a:xfrm>
        <a:prstGeom prst="hexagon">
          <a:avLst>
            <a:gd name="adj" fmla="val 25000"/>
            <a:gd name="vf" fmla="val 115470"/>
          </a:avLst>
        </a:prstGeom>
        <a:solidFill>
          <a:schemeClr val="lt1">
            <a:hueOff val="0"/>
            <a:satOff val="0"/>
            <a:lumOff val="0"/>
            <a:alphaOff val="0"/>
          </a:schemeClr>
        </a:solidFill>
        <a:ln w="1905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5311C05-F63E-4F61-BEFC-6800CBF43452}">
      <dsp:nvSpPr>
        <dsp:cNvPr id="0" name=""/>
        <dsp:cNvSpPr/>
      </dsp:nvSpPr>
      <dsp:spPr>
        <a:xfrm>
          <a:off x="1647419" y="2568675"/>
          <a:ext cx="2050948" cy="1808702"/>
        </a:xfrm>
        <a:prstGeom prst="hexagon">
          <a:avLst>
            <a:gd name="adj" fmla="val 25000"/>
            <a:gd name="vf" fmla="val 115470"/>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t="-23000" b="-23000"/>
          </a:stretch>
        </a:blipFill>
        <a:ln w="1905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94EF2E8-F8C7-4565-8943-1858CAF305DD}">
      <dsp:nvSpPr>
        <dsp:cNvPr id="0" name=""/>
        <dsp:cNvSpPr/>
      </dsp:nvSpPr>
      <dsp:spPr>
        <a:xfrm>
          <a:off x="2254698" y="2544324"/>
          <a:ext cx="102328" cy="88238"/>
        </a:xfrm>
        <a:prstGeom prst="hexagon">
          <a:avLst>
            <a:gd name="adj" fmla="val 25000"/>
            <a:gd name="vf" fmla="val 115470"/>
          </a:avLst>
        </a:prstGeom>
        <a:solidFill>
          <a:schemeClr val="lt1">
            <a:hueOff val="0"/>
            <a:satOff val="0"/>
            <a:lumOff val="0"/>
            <a:alphaOff val="0"/>
          </a:schemeClr>
        </a:solidFill>
        <a:ln w="1905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738A8D3-6F0E-49EB-8D4C-FE1CCE8C822B}">
      <dsp:nvSpPr>
        <dsp:cNvPr id="0" name=""/>
        <dsp:cNvSpPr/>
      </dsp:nvSpPr>
      <dsp:spPr>
        <a:xfrm>
          <a:off x="744100" y="1388275"/>
          <a:ext cx="876548" cy="752415"/>
        </a:xfrm>
        <a:prstGeom prst="hexagon">
          <a:avLst>
            <a:gd name="adj" fmla="val 25000"/>
            <a:gd name="vf" fmla="val 115470"/>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20320" rIns="0" bIns="2032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t>通识教育</a:t>
          </a:r>
        </a:p>
      </dsp:txBody>
      <dsp:txXfrm>
        <a:off x="879847" y="1504798"/>
        <a:ext cx="605054" cy="519369"/>
      </dsp:txXfrm>
    </dsp:sp>
    <dsp:sp modelId="{9C2B1E69-D6A7-43AF-B1A5-969D665B34A1}">
      <dsp:nvSpPr>
        <dsp:cNvPr id="0" name=""/>
        <dsp:cNvSpPr/>
      </dsp:nvSpPr>
      <dsp:spPr>
        <a:xfrm>
          <a:off x="1340694" y="1403777"/>
          <a:ext cx="102328" cy="88238"/>
        </a:xfrm>
        <a:prstGeom prst="hexagon">
          <a:avLst>
            <a:gd name="adj" fmla="val 25000"/>
            <a:gd name="vf" fmla="val 115470"/>
          </a:avLst>
        </a:prstGeom>
        <a:solidFill>
          <a:schemeClr val="lt1">
            <a:hueOff val="0"/>
            <a:satOff val="0"/>
            <a:lumOff val="0"/>
            <a:alphaOff val="0"/>
          </a:schemeClr>
        </a:solidFill>
        <a:ln w="1905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0A33C57-3FC8-451F-B4CF-996E58816AF6}">
      <dsp:nvSpPr>
        <dsp:cNvPr id="0" name=""/>
        <dsp:cNvSpPr/>
      </dsp:nvSpPr>
      <dsp:spPr>
        <a:xfrm>
          <a:off x="1487429" y="973512"/>
          <a:ext cx="876548" cy="752415"/>
        </a:xfrm>
        <a:prstGeom prst="hexagon">
          <a:avLst>
            <a:gd name="adj" fmla="val 25000"/>
            <a:gd name="vf" fmla="val 115470"/>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7000" r="-7000"/>
          </a:stretch>
        </a:blipFill>
        <a:ln w="1905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BF3C34A-16CB-4E2A-B579-681E8D0FB5FF}">
      <dsp:nvSpPr>
        <dsp:cNvPr id="0" name=""/>
        <dsp:cNvSpPr/>
      </dsp:nvSpPr>
      <dsp:spPr>
        <a:xfrm>
          <a:off x="1507508" y="1306992"/>
          <a:ext cx="102328" cy="88238"/>
        </a:xfrm>
        <a:prstGeom prst="hexagon">
          <a:avLst>
            <a:gd name="adj" fmla="val 25000"/>
            <a:gd name="vf" fmla="val 115470"/>
          </a:avLst>
        </a:prstGeom>
        <a:solidFill>
          <a:schemeClr val="lt1">
            <a:hueOff val="0"/>
            <a:satOff val="0"/>
            <a:lumOff val="0"/>
            <a:alphaOff val="0"/>
          </a:schemeClr>
        </a:solidFill>
        <a:ln w="1905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E81F9B6-1F11-4E05-985A-ED8A84883DFA}">
      <dsp:nvSpPr>
        <dsp:cNvPr id="0" name=""/>
        <dsp:cNvSpPr/>
      </dsp:nvSpPr>
      <dsp:spPr>
        <a:xfrm>
          <a:off x="2234619" y="1387083"/>
          <a:ext cx="876548" cy="752415"/>
        </a:xfrm>
        <a:prstGeom prst="hexagon">
          <a:avLst>
            <a:gd name="adj" fmla="val 25000"/>
            <a:gd name="vf" fmla="val 115470"/>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20320" rIns="0" bIns="2032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t>工程教育</a:t>
          </a:r>
        </a:p>
      </dsp:txBody>
      <dsp:txXfrm>
        <a:off x="2370366" y="1503606"/>
        <a:ext cx="605054" cy="519369"/>
      </dsp:txXfrm>
    </dsp:sp>
    <dsp:sp modelId="{DC0EDBC0-49C5-477C-A5A3-44361F8E62D2}">
      <dsp:nvSpPr>
        <dsp:cNvPr id="0" name=""/>
        <dsp:cNvSpPr/>
      </dsp:nvSpPr>
      <dsp:spPr>
        <a:xfrm>
          <a:off x="2988373" y="1719171"/>
          <a:ext cx="102328" cy="88238"/>
        </a:xfrm>
        <a:prstGeom prst="hexagon">
          <a:avLst>
            <a:gd name="adj" fmla="val 25000"/>
            <a:gd name="vf" fmla="val 115470"/>
          </a:avLst>
        </a:prstGeom>
        <a:solidFill>
          <a:schemeClr val="lt1">
            <a:hueOff val="0"/>
            <a:satOff val="0"/>
            <a:lumOff val="0"/>
            <a:alphaOff val="0"/>
          </a:schemeClr>
        </a:solidFill>
        <a:ln w="1905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80C498C-2006-4F69-8C11-3336F742CEDF}">
      <dsp:nvSpPr>
        <dsp:cNvPr id="0" name=""/>
        <dsp:cNvSpPr/>
      </dsp:nvSpPr>
      <dsp:spPr>
        <a:xfrm>
          <a:off x="2984898" y="1800653"/>
          <a:ext cx="876548" cy="752415"/>
        </a:xfrm>
        <a:prstGeom prst="hexagon">
          <a:avLst>
            <a:gd name="adj" fmla="val 25000"/>
            <a:gd name="vf" fmla="val 115470"/>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l="-7000" r="-7000"/>
          </a:stretch>
        </a:blipFill>
        <a:ln w="1905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B1A128-6F2F-485A-A096-8D443FC8CA57}">
      <dsp:nvSpPr>
        <dsp:cNvPr id="0" name=""/>
        <dsp:cNvSpPr/>
      </dsp:nvSpPr>
      <dsp:spPr>
        <a:xfrm>
          <a:off x="3161752" y="1813968"/>
          <a:ext cx="102328" cy="88238"/>
        </a:xfrm>
        <a:prstGeom prst="hexagon">
          <a:avLst>
            <a:gd name="adj" fmla="val 25000"/>
            <a:gd name="vf" fmla="val 115470"/>
          </a:avLst>
        </a:prstGeom>
        <a:solidFill>
          <a:schemeClr val="lt1">
            <a:hueOff val="0"/>
            <a:satOff val="0"/>
            <a:lumOff val="0"/>
            <a:alphaOff val="0"/>
          </a:schemeClr>
        </a:solidFill>
        <a:ln w="1905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5FBE86-A93F-4B65-876A-1EA36F7648BA}">
      <dsp:nvSpPr>
        <dsp:cNvPr id="0" name=""/>
        <dsp:cNvSpPr/>
      </dsp:nvSpPr>
      <dsp:spPr>
        <a:xfrm>
          <a:off x="724871" y="276365"/>
          <a:ext cx="1850079" cy="1850079"/>
        </a:xfrm>
        <a:prstGeom prst="blockArc">
          <a:avLst>
            <a:gd name="adj1" fmla="val 10800000"/>
            <a:gd name="adj2" fmla="val 16200000"/>
            <a:gd name="adj3" fmla="val 4635"/>
          </a:avLst>
        </a:prstGeom>
        <a:solidFill>
          <a:schemeClr val="accent5">
            <a:shade val="90000"/>
            <a:hueOff val="43397"/>
            <a:satOff val="-1128"/>
            <a:lumOff val="12635"/>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B424A2A-018C-4B0E-9CC8-939F041371C0}">
      <dsp:nvSpPr>
        <dsp:cNvPr id="0" name=""/>
        <dsp:cNvSpPr/>
      </dsp:nvSpPr>
      <dsp:spPr>
        <a:xfrm>
          <a:off x="724871" y="276365"/>
          <a:ext cx="1850079" cy="1850079"/>
        </a:xfrm>
        <a:prstGeom prst="blockArc">
          <a:avLst>
            <a:gd name="adj1" fmla="val 5400000"/>
            <a:gd name="adj2" fmla="val 10800000"/>
            <a:gd name="adj3" fmla="val 4635"/>
          </a:avLst>
        </a:prstGeom>
        <a:solidFill>
          <a:schemeClr val="accent5">
            <a:shade val="90000"/>
            <a:hueOff val="86795"/>
            <a:satOff val="-2257"/>
            <a:lumOff val="2527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7EB5882-539A-4348-8BCA-11904AFB4906}">
      <dsp:nvSpPr>
        <dsp:cNvPr id="0" name=""/>
        <dsp:cNvSpPr/>
      </dsp:nvSpPr>
      <dsp:spPr>
        <a:xfrm>
          <a:off x="724871" y="276365"/>
          <a:ext cx="1850079" cy="1850079"/>
        </a:xfrm>
        <a:prstGeom prst="blockArc">
          <a:avLst>
            <a:gd name="adj1" fmla="val 0"/>
            <a:gd name="adj2" fmla="val 5400000"/>
            <a:gd name="adj3" fmla="val 4635"/>
          </a:avLst>
        </a:prstGeom>
        <a:solidFill>
          <a:schemeClr val="accent5">
            <a:shade val="90000"/>
            <a:hueOff val="43397"/>
            <a:satOff val="-1128"/>
            <a:lumOff val="12635"/>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C2A5D3A-1493-44F7-864C-8D0CAAA27661}">
      <dsp:nvSpPr>
        <dsp:cNvPr id="0" name=""/>
        <dsp:cNvSpPr/>
      </dsp:nvSpPr>
      <dsp:spPr>
        <a:xfrm>
          <a:off x="724871" y="276365"/>
          <a:ext cx="1850079" cy="1850079"/>
        </a:xfrm>
        <a:prstGeom prst="blockArc">
          <a:avLst>
            <a:gd name="adj1" fmla="val 16200000"/>
            <a:gd name="adj2" fmla="val 0"/>
            <a:gd name="adj3" fmla="val 4635"/>
          </a:avLst>
        </a:prstGeom>
        <a:solidFill>
          <a:schemeClr val="accent5">
            <a:shade val="9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88C71CB-A406-484D-B771-39F41E357179}">
      <dsp:nvSpPr>
        <dsp:cNvPr id="0" name=""/>
        <dsp:cNvSpPr/>
      </dsp:nvSpPr>
      <dsp:spPr>
        <a:xfrm>
          <a:off x="1224543" y="776037"/>
          <a:ext cx="850735" cy="850735"/>
        </a:xfrm>
        <a:prstGeom prst="ellipse">
          <a:avLst/>
        </a:prstGeom>
        <a:solidFill>
          <a:schemeClr val="accent5">
            <a:shade val="60000"/>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zh-CN" altLang="en-US" sz="1000" kern="1200" dirty="0"/>
            <a:t>群体协同</a:t>
          </a:r>
        </a:p>
      </dsp:txBody>
      <dsp:txXfrm>
        <a:off x="1349130" y="900624"/>
        <a:ext cx="601561" cy="601561"/>
      </dsp:txXfrm>
    </dsp:sp>
    <dsp:sp modelId="{E33723CF-B778-4AC0-A927-63AD1B5C5450}">
      <dsp:nvSpPr>
        <dsp:cNvPr id="0" name=""/>
        <dsp:cNvSpPr/>
      </dsp:nvSpPr>
      <dsp:spPr>
        <a:xfrm>
          <a:off x="1352153" y="46"/>
          <a:ext cx="595514" cy="595514"/>
        </a:xfrm>
        <a:prstGeom prst="ellipse">
          <a:avLst/>
        </a:prstGeom>
        <a:solidFill>
          <a:schemeClr val="accent5">
            <a:shade val="50000"/>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altLang="zh-CN" sz="1000" kern="1200" dirty="0"/>
            <a:t>Market</a:t>
          </a:r>
        </a:p>
        <a:p>
          <a:pPr marL="0" lvl="0" indent="0" algn="ctr" defTabSz="444500">
            <a:lnSpc>
              <a:spcPct val="90000"/>
            </a:lnSpc>
            <a:spcBef>
              <a:spcPct val="0"/>
            </a:spcBef>
            <a:spcAft>
              <a:spcPct val="35000"/>
            </a:spcAft>
            <a:buNone/>
          </a:pPr>
          <a:r>
            <a:rPr lang="zh-CN" altLang="en-US" sz="1000" kern="1200" dirty="0"/>
            <a:t>资源整合</a:t>
          </a:r>
        </a:p>
      </dsp:txBody>
      <dsp:txXfrm>
        <a:off x="1439364" y="87257"/>
        <a:ext cx="421092" cy="421092"/>
      </dsp:txXfrm>
    </dsp:sp>
    <dsp:sp modelId="{592F3D88-099C-47EB-B75E-61250E55E188}">
      <dsp:nvSpPr>
        <dsp:cNvPr id="0" name=""/>
        <dsp:cNvSpPr/>
      </dsp:nvSpPr>
      <dsp:spPr>
        <a:xfrm>
          <a:off x="2255754" y="903648"/>
          <a:ext cx="595514" cy="595514"/>
        </a:xfrm>
        <a:prstGeom prst="ellipse">
          <a:avLst/>
        </a:prstGeom>
        <a:solidFill>
          <a:schemeClr val="accent5">
            <a:shade val="50000"/>
            <a:hueOff val="40894"/>
            <a:satOff val="2178"/>
            <a:lumOff val="18681"/>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altLang="zh-CN" sz="1000" kern="1200" dirty="0"/>
            <a:t>Law</a:t>
          </a:r>
        </a:p>
        <a:p>
          <a:pPr marL="0" lvl="0" indent="0" algn="ctr" defTabSz="444500">
            <a:lnSpc>
              <a:spcPct val="90000"/>
            </a:lnSpc>
            <a:spcBef>
              <a:spcPct val="0"/>
            </a:spcBef>
            <a:spcAft>
              <a:spcPct val="35000"/>
            </a:spcAft>
            <a:buNone/>
          </a:pPr>
          <a:r>
            <a:rPr lang="zh-CN" altLang="en-US" sz="1000" kern="1200" dirty="0"/>
            <a:t>宪章</a:t>
          </a:r>
        </a:p>
      </dsp:txBody>
      <dsp:txXfrm>
        <a:off x="2342965" y="990859"/>
        <a:ext cx="421092" cy="421092"/>
      </dsp:txXfrm>
    </dsp:sp>
    <dsp:sp modelId="{C10872D6-9F42-4939-9BB5-D957B0AD9554}">
      <dsp:nvSpPr>
        <dsp:cNvPr id="0" name=""/>
        <dsp:cNvSpPr/>
      </dsp:nvSpPr>
      <dsp:spPr>
        <a:xfrm>
          <a:off x="1352153" y="1807249"/>
          <a:ext cx="595514" cy="595514"/>
        </a:xfrm>
        <a:prstGeom prst="ellipse">
          <a:avLst/>
        </a:prstGeom>
        <a:solidFill>
          <a:schemeClr val="accent5">
            <a:shade val="50000"/>
            <a:hueOff val="81789"/>
            <a:satOff val="4356"/>
            <a:lumOff val="37362"/>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altLang="zh-CN" sz="1000" kern="1200" dirty="0"/>
            <a:t>Norm</a:t>
          </a:r>
        </a:p>
        <a:p>
          <a:pPr marL="0" lvl="0" indent="0" algn="ctr" defTabSz="444500">
            <a:lnSpc>
              <a:spcPct val="90000"/>
            </a:lnSpc>
            <a:spcBef>
              <a:spcPct val="0"/>
            </a:spcBef>
            <a:spcAft>
              <a:spcPct val="35000"/>
            </a:spcAft>
            <a:buNone/>
          </a:pPr>
          <a:r>
            <a:rPr lang="zh-CN" altLang="en-US" sz="1000" kern="1200" dirty="0"/>
            <a:t>标准化</a:t>
          </a:r>
        </a:p>
      </dsp:txBody>
      <dsp:txXfrm>
        <a:off x="1439364" y="1894460"/>
        <a:ext cx="421092" cy="421092"/>
      </dsp:txXfrm>
    </dsp:sp>
    <dsp:sp modelId="{F2CF543A-2C6C-465B-945D-934E01558D3E}">
      <dsp:nvSpPr>
        <dsp:cNvPr id="0" name=""/>
        <dsp:cNvSpPr/>
      </dsp:nvSpPr>
      <dsp:spPr>
        <a:xfrm>
          <a:off x="448552" y="903648"/>
          <a:ext cx="595514" cy="595514"/>
        </a:xfrm>
        <a:prstGeom prst="ellipse">
          <a:avLst/>
        </a:prstGeom>
        <a:solidFill>
          <a:schemeClr val="accent5">
            <a:shade val="50000"/>
            <a:hueOff val="40894"/>
            <a:satOff val="2178"/>
            <a:lumOff val="18681"/>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altLang="zh-CN" sz="1000" kern="1200" dirty="0"/>
            <a:t>Architecture</a:t>
          </a:r>
        </a:p>
        <a:p>
          <a:pPr marL="0" lvl="0" indent="0" algn="ctr" defTabSz="444500">
            <a:lnSpc>
              <a:spcPct val="90000"/>
            </a:lnSpc>
            <a:spcBef>
              <a:spcPct val="0"/>
            </a:spcBef>
            <a:spcAft>
              <a:spcPct val="35000"/>
            </a:spcAft>
            <a:buNone/>
          </a:pPr>
          <a:r>
            <a:rPr lang="zh-CN" altLang="en-US" sz="1000" kern="1200" dirty="0"/>
            <a:t>微服务</a:t>
          </a:r>
        </a:p>
      </dsp:txBody>
      <dsp:txXfrm>
        <a:off x="535763" y="990859"/>
        <a:ext cx="421092" cy="42109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2532E53-610A-4639-B00B-59C80DD65250}">
      <dsp:nvSpPr>
        <dsp:cNvPr id="0" name=""/>
        <dsp:cNvSpPr/>
      </dsp:nvSpPr>
      <dsp:spPr>
        <a:xfrm>
          <a:off x="279505" y="165283"/>
          <a:ext cx="1105380" cy="966241"/>
        </a:xfrm>
        <a:prstGeom prst="rightArrow">
          <a:avLst>
            <a:gd name="adj1" fmla="val 70000"/>
            <a:gd name="adj2" fmla="val 50000"/>
          </a:avLst>
        </a:prstGeom>
        <a:solidFill>
          <a:schemeClr val="accent5">
            <a:tint val="40000"/>
            <a:alpha val="90000"/>
            <a:hueOff val="0"/>
            <a:satOff val="0"/>
            <a:lumOff val="0"/>
            <a:alphaOff val="0"/>
          </a:schemeClr>
        </a:solidFill>
        <a:ln w="19050" cap="flat"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5715" rIns="11430" bIns="5715" numCol="1" spcCol="1270" anchor="ctr" anchorCtr="0">
          <a:noAutofit/>
        </a:bodyPr>
        <a:lstStyle/>
        <a:p>
          <a:pPr marL="0" lvl="0" indent="0" algn="ctr" defTabSz="400050">
            <a:lnSpc>
              <a:spcPct val="90000"/>
            </a:lnSpc>
            <a:spcBef>
              <a:spcPct val="0"/>
            </a:spcBef>
            <a:spcAft>
              <a:spcPct val="35000"/>
            </a:spcAft>
            <a:buNone/>
          </a:pPr>
          <a:r>
            <a:rPr lang="en-US" altLang="zh-CN" sz="900" kern="1200" dirty="0"/>
            <a:t>XLP</a:t>
          </a:r>
          <a:r>
            <a:rPr lang="zh-CN" altLang="en-US" sz="900" kern="1200" dirty="0"/>
            <a:t>课程</a:t>
          </a:r>
        </a:p>
      </dsp:txBody>
      <dsp:txXfrm>
        <a:off x="555850" y="310219"/>
        <a:ext cx="538873" cy="676369"/>
      </dsp:txXfrm>
    </dsp:sp>
    <dsp:sp modelId="{DB98D898-161E-4021-808D-5FCF98B6CB21}">
      <dsp:nvSpPr>
        <dsp:cNvPr id="0" name=""/>
        <dsp:cNvSpPr/>
      </dsp:nvSpPr>
      <dsp:spPr>
        <a:xfrm>
          <a:off x="3160" y="372059"/>
          <a:ext cx="552690" cy="552690"/>
        </a:xfrm>
        <a:prstGeom prst="ellipse">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zh-CN" altLang="en-US" sz="1200" kern="1200" dirty="0"/>
            <a:t>新创概念</a:t>
          </a:r>
        </a:p>
      </dsp:txBody>
      <dsp:txXfrm>
        <a:off x="84100" y="452999"/>
        <a:ext cx="390810" cy="390810"/>
      </dsp:txXfrm>
    </dsp:sp>
    <dsp:sp modelId="{AD9337D3-23AE-492A-96FC-D63B8D0D561D}">
      <dsp:nvSpPr>
        <dsp:cNvPr id="0" name=""/>
        <dsp:cNvSpPr/>
      </dsp:nvSpPr>
      <dsp:spPr>
        <a:xfrm>
          <a:off x="1730317" y="165283"/>
          <a:ext cx="1105380" cy="966241"/>
        </a:xfrm>
        <a:prstGeom prst="rightArrow">
          <a:avLst>
            <a:gd name="adj1" fmla="val 70000"/>
            <a:gd name="adj2" fmla="val 50000"/>
          </a:avLst>
        </a:prstGeom>
        <a:solidFill>
          <a:schemeClr val="accent5">
            <a:tint val="40000"/>
            <a:alpha val="90000"/>
            <a:hueOff val="334309"/>
            <a:satOff val="5517"/>
            <a:lumOff val="-356"/>
            <a:alphaOff val="0"/>
          </a:schemeClr>
        </a:solidFill>
        <a:ln w="19050" cap="flat" cmpd="sng" algn="ctr">
          <a:solidFill>
            <a:schemeClr val="accent5">
              <a:tint val="40000"/>
              <a:alpha val="90000"/>
              <a:hueOff val="334309"/>
              <a:satOff val="5517"/>
              <a:lumOff val="-356"/>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5715" rIns="11430" bIns="5715" numCol="1" spcCol="1270" anchor="ctr" anchorCtr="0">
          <a:noAutofit/>
        </a:bodyPr>
        <a:lstStyle/>
        <a:p>
          <a:pPr marL="0" lvl="0" indent="0" algn="ctr" defTabSz="400050">
            <a:lnSpc>
              <a:spcPct val="90000"/>
            </a:lnSpc>
            <a:spcBef>
              <a:spcPct val="0"/>
            </a:spcBef>
            <a:spcAft>
              <a:spcPct val="35000"/>
            </a:spcAft>
            <a:buNone/>
          </a:pPr>
          <a:r>
            <a:rPr lang="en-US" altLang="zh-CN" sz="900" kern="1200" dirty="0" err="1"/>
            <a:t>ICenter</a:t>
          </a:r>
          <a:endParaRPr lang="en-US" altLang="zh-CN" sz="900" kern="1200" dirty="0"/>
        </a:p>
        <a:p>
          <a:pPr marL="0" lvl="0" indent="0" algn="ctr" defTabSz="400050">
            <a:lnSpc>
              <a:spcPct val="90000"/>
            </a:lnSpc>
            <a:spcBef>
              <a:spcPct val="0"/>
            </a:spcBef>
            <a:spcAft>
              <a:spcPct val="35000"/>
            </a:spcAft>
            <a:buNone/>
          </a:pPr>
          <a:r>
            <a:rPr lang="zh-CN" altLang="en-US" sz="900" kern="1200" dirty="0"/>
            <a:t>图书馆</a:t>
          </a:r>
          <a:endParaRPr lang="en-US" altLang="zh-CN" sz="900" kern="1200" dirty="0"/>
        </a:p>
        <a:p>
          <a:pPr marL="0" lvl="0" indent="0" algn="ctr" defTabSz="400050">
            <a:lnSpc>
              <a:spcPct val="90000"/>
            </a:lnSpc>
            <a:spcBef>
              <a:spcPct val="0"/>
            </a:spcBef>
            <a:spcAft>
              <a:spcPct val="35000"/>
            </a:spcAft>
            <a:buNone/>
          </a:pPr>
          <a:r>
            <a:rPr lang="en-US" altLang="zh-CN" sz="900" kern="1200" dirty="0"/>
            <a:t>MEM</a:t>
          </a:r>
          <a:r>
            <a:rPr lang="zh-CN" altLang="en-US" sz="900" kern="1200" dirty="0"/>
            <a:t>学生</a:t>
          </a:r>
        </a:p>
      </dsp:txBody>
      <dsp:txXfrm>
        <a:off x="2006662" y="310219"/>
        <a:ext cx="538873" cy="676369"/>
      </dsp:txXfrm>
    </dsp:sp>
    <dsp:sp modelId="{C0A1AAD4-8FAB-4F18-A0BA-A557D49C95AA}">
      <dsp:nvSpPr>
        <dsp:cNvPr id="0" name=""/>
        <dsp:cNvSpPr/>
      </dsp:nvSpPr>
      <dsp:spPr>
        <a:xfrm>
          <a:off x="1453972" y="372059"/>
          <a:ext cx="552690" cy="552690"/>
        </a:xfrm>
        <a:prstGeom prst="ellipse">
          <a:avLst/>
        </a:prstGeom>
        <a:solidFill>
          <a:schemeClr val="accent5">
            <a:hueOff val="196862"/>
            <a:satOff val="10572"/>
            <a:lumOff val="-3823"/>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zh-CN" altLang="en-US" sz="1200" kern="1200" dirty="0"/>
            <a:t>资源整合</a:t>
          </a:r>
        </a:p>
      </dsp:txBody>
      <dsp:txXfrm>
        <a:off x="1534912" y="452999"/>
        <a:ext cx="390810" cy="390810"/>
      </dsp:txXfrm>
    </dsp:sp>
    <dsp:sp modelId="{51A631F4-E375-4D77-8573-C630E7F15699}">
      <dsp:nvSpPr>
        <dsp:cNvPr id="0" name=""/>
        <dsp:cNvSpPr/>
      </dsp:nvSpPr>
      <dsp:spPr>
        <a:xfrm>
          <a:off x="3181129" y="165283"/>
          <a:ext cx="1105380" cy="966241"/>
        </a:xfrm>
        <a:prstGeom prst="rightArrow">
          <a:avLst>
            <a:gd name="adj1" fmla="val 70000"/>
            <a:gd name="adj2" fmla="val 50000"/>
          </a:avLst>
        </a:prstGeom>
        <a:solidFill>
          <a:schemeClr val="accent5">
            <a:tint val="40000"/>
            <a:alpha val="90000"/>
            <a:hueOff val="668618"/>
            <a:satOff val="11035"/>
            <a:lumOff val="-712"/>
            <a:alphaOff val="0"/>
          </a:schemeClr>
        </a:solidFill>
        <a:ln w="19050" cap="flat" cmpd="sng" algn="ctr">
          <a:solidFill>
            <a:schemeClr val="accent5">
              <a:tint val="40000"/>
              <a:alpha val="90000"/>
              <a:hueOff val="668618"/>
              <a:satOff val="11035"/>
              <a:lumOff val="-712"/>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5715" rIns="11430" bIns="5715" numCol="1" spcCol="1270" anchor="ctr" anchorCtr="0">
          <a:noAutofit/>
        </a:bodyPr>
        <a:lstStyle/>
        <a:p>
          <a:pPr marL="0" lvl="0" indent="0" algn="ctr" defTabSz="400050">
            <a:lnSpc>
              <a:spcPct val="90000"/>
            </a:lnSpc>
            <a:spcBef>
              <a:spcPct val="0"/>
            </a:spcBef>
            <a:spcAft>
              <a:spcPct val="35000"/>
            </a:spcAft>
            <a:buNone/>
          </a:pPr>
          <a:r>
            <a:rPr lang="zh-CN" altLang="en-US" sz="900" kern="1200" dirty="0"/>
            <a:t>确定目标</a:t>
          </a:r>
          <a:endParaRPr lang="en-US" altLang="zh-CN" sz="900" kern="1200" dirty="0"/>
        </a:p>
        <a:p>
          <a:pPr marL="0" lvl="0" indent="0" algn="ctr" defTabSz="400050">
            <a:lnSpc>
              <a:spcPct val="90000"/>
            </a:lnSpc>
            <a:spcBef>
              <a:spcPct val="0"/>
            </a:spcBef>
            <a:spcAft>
              <a:spcPct val="35000"/>
            </a:spcAft>
            <a:buNone/>
          </a:pPr>
          <a:r>
            <a:rPr lang="zh-CN" altLang="en-US" sz="900" kern="1200" dirty="0"/>
            <a:t>群体学习</a:t>
          </a:r>
          <a:endParaRPr lang="en-US" altLang="zh-CN" sz="900" kern="1200" dirty="0"/>
        </a:p>
        <a:p>
          <a:pPr marL="0" lvl="0" indent="0" algn="ctr" defTabSz="400050">
            <a:lnSpc>
              <a:spcPct val="90000"/>
            </a:lnSpc>
            <a:spcBef>
              <a:spcPct val="0"/>
            </a:spcBef>
            <a:spcAft>
              <a:spcPct val="35000"/>
            </a:spcAft>
            <a:buNone/>
          </a:pPr>
          <a:r>
            <a:rPr lang="zh-CN" altLang="en-US" sz="900" kern="1200" dirty="0"/>
            <a:t>群体迭代</a:t>
          </a:r>
        </a:p>
      </dsp:txBody>
      <dsp:txXfrm>
        <a:off x="3457474" y="310219"/>
        <a:ext cx="538873" cy="676369"/>
      </dsp:txXfrm>
    </dsp:sp>
    <dsp:sp modelId="{FCB6D8B0-CB06-4967-A793-050AA8BE4C26}">
      <dsp:nvSpPr>
        <dsp:cNvPr id="0" name=""/>
        <dsp:cNvSpPr/>
      </dsp:nvSpPr>
      <dsp:spPr>
        <a:xfrm>
          <a:off x="2904784" y="372059"/>
          <a:ext cx="552690" cy="552690"/>
        </a:xfrm>
        <a:prstGeom prst="ellipse">
          <a:avLst/>
        </a:prstGeom>
        <a:solidFill>
          <a:schemeClr val="accent5">
            <a:hueOff val="393725"/>
            <a:satOff val="21144"/>
            <a:lumOff val="-7647"/>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zh-CN" altLang="en-US" sz="1200" kern="1200" dirty="0"/>
            <a:t>协同工作</a:t>
          </a:r>
        </a:p>
      </dsp:txBody>
      <dsp:txXfrm>
        <a:off x="2985724" y="452999"/>
        <a:ext cx="390810" cy="390810"/>
      </dsp:txXfrm>
    </dsp:sp>
    <dsp:sp modelId="{75C7D06F-F3DE-45AD-8BB7-407B90081D50}">
      <dsp:nvSpPr>
        <dsp:cNvPr id="0" name=""/>
        <dsp:cNvSpPr/>
      </dsp:nvSpPr>
      <dsp:spPr>
        <a:xfrm>
          <a:off x="4631941" y="165283"/>
          <a:ext cx="1105380" cy="966241"/>
        </a:xfrm>
        <a:prstGeom prst="rightArrow">
          <a:avLst>
            <a:gd name="adj1" fmla="val 70000"/>
            <a:gd name="adj2" fmla="val 50000"/>
          </a:avLst>
        </a:prstGeom>
        <a:solidFill>
          <a:schemeClr val="accent5">
            <a:tint val="40000"/>
            <a:alpha val="90000"/>
            <a:hueOff val="1002927"/>
            <a:satOff val="16552"/>
            <a:lumOff val="-1069"/>
            <a:alphaOff val="0"/>
          </a:schemeClr>
        </a:solidFill>
        <a:ln w="19050" cap="flat" cmpd="sng" algn="ctr">
          <a:solidFill>
            <a:schemeClr val="accent5">
              <a:tint val="40000"/>
              <a:alpha val="90000"/>
              <a:hueOff val="1002927"/>
              <a:satOff val="16552"/>
              <a:lumOff val="-1069"/>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5715" rIns="11430" bIns="5715" numCol="1" spcCol="1270" anchor="ctr" anchorCtr="0">
          <a:noAutofit/>
        </a:bodyPr>
        <a:lstStyle/>
        <a:p>
          <a:pPr marL="0" lvl="0" indent="0" algn="ctr" defTabSz="400050">
            <a:lnSpc>
              <a:spcPct val="90000"/>
            </a:lnSpc>
            <a:spcBef>
              <a:spcPct val="0"/>
            </a:spcBef>
            <a:spcAft>
              <a:spcPct val="35000"/>
            </a:spcAft>
            <a:buNone/>
          </a:pPr>
          <a:r>
            <a:rPr lang="zh-CN" altLang="en-US" sz="900" kern="1200" dirty="0"/>
            <a:t>保证系统安全与活性</a:t>
          </a:r>
        </a:p>
      </dsp:txBody>
      <dsp:txXfrm>
        <a:off x="4908286" y="310219"/>
        <a:ext cx="538873" cy="676369"/>
      </dsp:txXfrm>
    </dsp:sp>
    <dsp:sp modelId="{47345B9C-2032-4C36-8326-C28755450873}">
      <dsp:nvSpPr>
        <dsp:cNvPr id="0" name=""/>
        <dsp:cNvSpPr/>
      </dsp:nvSpPr>
      <dsp:spPr>
        <a:xfrm>
          <a:off x="4355596" y="372059"/>
          <a:ext cx="552690" cy="552690"/>
        </a:xfrm>
        <a:prstGeom prst="ellipse">
          <a:avLst/>
        </a:prstGeom>
        <a:solidFill>
          <a:schemeClr val="accent5">
            <a:hueOff val="590587"/>
            <a:satOff val="31716"/>
            <a:lumOff val="-1147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zh-CN" altLang="en-US" sz="1200" kern="1200" dirty="0"/>
            <a:t>产品开发</a:t>
          </a:r>
        </a:p>
      </dsp:txBody>
      <dsp:txXfrm>
        <a:off x="4436536" y="452999"/>
        <a:ext cx="390810" cy="390810"/>
      </dsp:txXfrm>
    </dsp:sp>
    <dsp:sp modelId="{7697FF2A-7818-4AB3-8434-8B55B8C13200}">
      <dsp:nvSpPr>
        <dsp:cNvPr id="0" name=""/>
        <dsp:cNvSpPr/>
      </dsp:nvSpPr>
      <dsp:spPr>
        <a:xfrm>
          <a:off x="6082753" y="165283"/>
          <a:ext cx="1105380" cy="966241"/>
        </a:xfrm>
        <a:prstGeom prst="rightArrow">
          <a:avLst>
            <a:gd name="adj1" fmla="val 70000"/>
            <a:gd name="adj2" fmla="val 50000"/>
          </a:avLst>
        </a:prstGeom>
        <a:solidFill>
          <a:schemeClr val="accent5">
            <a:tint val="40000"/>
            <a:alpha val="90000"/>
            <a:hueOff val="1337237"/>
            <a:satOff val="22070"/>
            <a:lumOff val="-1425"/>
            <a:alphaOff val="0"/>
          </a:schemeClr>
        </a:solidFill>
        <a:ln w="19050" cap="flat" cmpd="sng" algn="ctr">
          <a:solidFill>
            <a:schemeClr val="accent5">
              <a:tint val="40000"/>
              <a:alpha val="90000"/>
              <a:hueOff val="1337237"/>
              <a:satOff val="22070"/>
              <a:lumOff val="-1425"/>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5715" rIns="11430" bIns="5715" numCol="1" spcCol="1270" anchor="ctr" anchorCtr="0">
          <a:noAutofit/>
        </a:bodyPr>
        <a:lstStyle/>
        <a:p>
          <a:pPr marL="0" lvl="0" indent="0" algn="ctr" defTabSz="400050">
            <a:lnSpc>
              <a:spcPct val="90000"/>
            </a:lnSpc>
            <a:spcBef>
              <a:spcPct val="0"/>
            </a:spcBef>
            <a:spcAft>
              <a:spcPct val="35000"/>
            </a:spcAft>
            <a:buNone/>
          </a:pPr>
          <a:r>
            <a:rPr lang="en-US" altLang="zh-CN" sz="900" kern="1200" dirty="0" err="1"/>
            <a:t>Icenter</a:t>
          </a:r>
          <a:r>
            <a:rPr lang="zh-CN" altLang="en-US" sz="900" kern="1200" dirty="0"/>
            <a:t>建议书</a:t>
          </a:r>
          <a:endParaRPr lang="en-US" altLang="zh-CN" sz="900" kern="1200" dirty="0"/>
        </a:p>
        <a:p>
          <a:pPr marL="0" lvl="0" indent="0" algn="ctr" defTabSz="400050">
            <a:lnSpc>
              <a:spcPct val="90000"/>
            </a:lnSpc>
            <a:spcBef>
              <a:spcPct val="0"/>
            </a:spcBef>
            <a:spcAft>
              <a:spcPct val="35000"/>
            </a:spcAft>
            <a:buNone/>
          </a:pPr>
          <a:r>
            <a:rPr lang="zh-CN" altLang="en-US" sz="900" kern="1200" dirty="0"/>
            <a:t>故事板</a:t>
          </a:r>
        </a:p>
      </dsp:txBody>
      <dsp:txXfrm>
        <a:off x="6359098" y="310219"/>
        <a:ext cx="538873" cy="676369"/>
      </dsp:txXfrm>
    </dsp:sp>
    <dsp:sp modelId="{344EB837-6010-4F8A-ADA6-154DC3313C37}">
      <dsp:nvSpPr>
        <dsp:cNvPr id="0" name=""/>
        <dsp:cNvSpPr/>
      </dsp:nvSpPr>
      <dsp:spPr>
        <a:xfrm>
          <a:off x="5806408" y="372059"/>
          <a:ext cx="552690" cy="552690"/>
        </a:xfrm>
        <a:prstGeom prst="ellipse">
          <a:avLst/>
        </a:prstGeom>
        <a:solidFill>
          <a:schemeClr val="accent5">
            <a:hueOff val="787450"/>
            <a:satOff val="42288"/>
            <a:lumOff val="-15294"/>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zh-CN" altLang="en-US" sz="1200" kern="1200" dirty="0"/>
            <a:t>发布成果</a:t>
          </a:r>
        </a:p>
      </dsp:txBody>
      <dsp:txXfrm>
        <a:off x="5887348" y="452999"/>
        <a:ext cx="390810" cy="39081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268997-0667-463B-8F04-2F3D01C257DC}">
      <dsp:nvSpPr>
        <dsp:cNvPr id="0" name=""/>
        <dsp:cNvSpPr/>
      </dsp:nvSpPr>
      <dsp:spPr>
        <a:xfrm>
          <a:off x="1376746" y="1195432"/>
          <a:ext cx="1778858" cy="646454"/>
        </a:xfrm>
        <a:prstGeom prst="roundRect">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800100">
            <a:lnSpc>
              <a:spcPct val="90000"/>
            </a:lnSpc>
            <a:spcBef>
              <a:spcPct val="0"/>
            </a:spcBef>
            <a:spcAft>
              <a:spcPct val="35000"/>
            </a:spcAft>
            <a:buNone/>
          </a:pPr>
          <a:r>
            <a:rPr lang="en-US" altLang="zh-CN" sz="1800" b="1" kern="1200" dirty="0"/>
            <a:t>DevOps in XLP</a:t>
          </a:r>
          <a:endParaRPr lang="zh-CN" altLang="en-US" sz="1800" b="1" kern="1200" dirty="0"/>
        </a:p>
      </dsp:txBody>
      <dsp:txXfrm>
        <a:off x="1408303" y="1226989"/>
        <a:ext cx="1715744" cy="583340"/>
      </dsp:txXfrm>
    </dsp:sp>
    <dsp:sp modelId="{199FEEBA-74A0-4B3A-8423-3D741AA714EF}">
      <dsp:nvSpPr>
        <dsp:cNvPr id="0" name=""/>
        <dsp:cNvSpPr/>
      </dsp:nvSpPr>
      <dsp:spPr>
        <a:xfrm rot="16289967">
          <a:off x="2080489" y="996136"/>
          <a:ext cx="398728" cy="0"/>
        </a:xfrm>
        <a:custGeom>
          <a:avLst/>
          <a:gdLst/>
          <a:ahLst/>
          <a:cxnLst/>
          <a:rect l="0" t="0" r="0" b="0"/>
          <a:pathLst>
            <a:path>
              <a:moveTo>
                <a:pt x="0" y="0"/>
              </a:moveTo>
              <a:lnTo>
                <a:pt x="398728" y="0"/>
              </a:lnTo>
            </a:path>
          </a:pathLst>
        </a:custGeom>
        <a:noFill/>
        <a:ln w="1905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E8EC89F-DB91-4257-8821-69D19D541A39}">
      <dsp:nvSpPr>
        <dsp:cNvPr id="0" name=""/>
        <dsp:cNvSpPr/>
      </dsp:nvSpPr>
      <dsp:spPr>
        <a:xfrm>
          <a:off x="1485614" y="116103"/>
          <a:ext cx="1616730" cy="680737"/>
        </a:xfrm>
        <a:prstGeom prst="roundRect">
          <a:avLst/>
        </a:prstGeom>
        <a:solidFill>
          <a:schemeClr val="accent4">
            <a:hueOff val="119958"/>
            <a:satOff val="5793"/>
            <a:lumOff val="3268"/>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533400">
            <a:lnSpc>
              <a:spcPct val="90000"/>
            </a:lnSpc>
            <a:spcBef>
              <a:spcPct val="0"/>
            </a:spcBef>
            <a:spcAft>
              <a:spcPts val="0"/>
            </a:spcAft>
            <a:buNone/>
          </a:pPr>
          <a:r>
            <a:rPr lang="zh-CN" altLang="en-US" sz="1200" b="1" kern="1200" dirty="0">
              <a:latin typeface="+mn-ea"/>
            </a:rPr>
            <a:t>可规模化</a:t>
          </a:r>
          <a:r>
            <a:rPr lang="en-US" altLang="zh-CN" sz="1200" b="1" kern="1200" dirty="0">
              <a:latin typeface="+mn-ea"/>
            </a:rPr>
            <a:t>Scalability</a:t>
          </a:r>
        </a:p>
        <a:p>
          <a:pPr marL="0" lvl="0" indent="0" algn="ctr" defTabSz="533400">
            <a:lnSpc>
              <a:spcPct val="90000"/>
            </a:lnSpc>
            <a:spcBef>
              <a:spcPct val="0"/>
            </a:spcBef>
            <a:spcAft>
              <a:spcPct val="35000"/>
            </a:spcAft>
            <a:buNone/>
          </a:pPr>
          <a:r>
            <a:rPr lang="zh-CN" altLang="en-US" sz="1200" kern="1200" dirty="0">
              <a:latin typeface="+mn-ea"/>
            </a:rPr>
            <a:t>群体协作型学习，提高效率</a:t>
          </a:r>
          <a:endParaRPr lang="en-US" altLang="zh-CN" sz="1200" kern="1200" dirty="0">
            <a:latin typeface="+mn-ea"/>
          </a:endParaRPr>
        </a:p>
      </dsp:txBody>
      <dsp:txXfrm>
        <a:off x="1518845" y="149334"/>
        <a:ext cx="1550268" cy="614275"/>
      </dsp:txXfrm>
    </dsp:sp>
    <dsp:sp modelId="{67637C6B-4545-4288-8CBC-DFC4145189FA}">
      <dsp:nvSpPr>
        <dsp:cNvPr id="0" name=""/>
        <dsp:cNvSpPr/>
      </dsp:nvSpPr>
      <dsp:spPr>
        <a:xfrm rot="2395335">
          <a:off x="2588907" y="2016828"/>
          <a:ext cx="545201" cy="0"/>
        </a:xfrm>
        <a:custGeom>
          <a:avLst/>
          <a:gdLst/>
          <a:ahLst/>
          <a:cxnLst/>
          <a:rect l="0" t="0" r="0" b="0"/>
          <a:pathLst>
            <a:path>
              <a:moveTo>
                <a:pt x="0" y="0"/>
              </a:moveTo>
              <a:lnTo>
                <a:pt x="545201" y="0"/>
              </a:lnTo>
            </a:path>
          </a:pathLst>
        </a:custGeom>
        <a:noFill/>
        <a:ln w="1905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B1768E5-A311-4543-8169-0B0749174D8A}">
      <dsp:nvSpPr>
        <dsp:cNvPr id="0" name=""/>
        <dsp:cNvSpPr/>
      </dsp:nvSpPr>
      <dsp:spPr>
        <a:xfrm>
          <a:off x="2733520" y="2191769"/>
          <a:ext cx="1545808" cy="729436"/>
        </a:xfrm>
        <a:prstGeom prst="roundRect">
          <a:avLst/>
        </a:prstGeom>
        <a:solidFill>
          <a:schemeClr val="accent4">
            <a:hueOff val="239915"/>
            <a:satOff val="11587"/>
            <a:lumOff val="6535"/>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7940" rIns="27940" bIns="27940"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mn-ea"/>
            </a:rPr>
            <a:t>可观测性</a:t>
          </a:r>
          <a:r>
            <a:rPr lang="en-US" altLang="zh-CN" sz="1100" b="1" kern="1200" dirty="0">
              <a:latin typeface="+mn-ea"/>
            </a:rPr>
            <a:t>Observability</a:t>
          </a:r>
        </a:p>
        <a:p>
          <a:pPr marL="0" lvl="0" indent="0" algn="ctr" defTabSz="488950">
            <a:lnSpc>
              <a:spcPct val="90000"/>
            </a:lnSpc>
            <a:spcBef>
              <a:spcPct val="0"/>
            </a:spcBef>
            <a:spcAft>
              <a:spcPct val="35000"/>
            </a:spcAft>
            <a:buNone/>
          </a:pPr>
          <a:r>
            <a:rPr lang="zh-CN" altLang="en-US" sz="1100" kern="1200" dirty="0">
              <a:latin typeface="+mn-ea"/>
            </a:rPr>
            <a:t>学习过程的可观测性</a:t>
          </a:r>
          <a:endParaRPr lang="zh-CN" altLang="en-US" sz="1100" kern="1200" dirty="0"/>
        </a:p>
      </dsp:txBody>
      <dsp:txXfrm>
        <a:off x="2769128" y="2227377"/>
        <a:ext cx="1474592" cy="658220"/>
      </dsp:txXfrm>
    </dsp:sp>
    <dsp:sp modelId="{8DD1C590-8055-4FAE-BAA8-D91236D46B0D}">
      <dsp:nvSpPr>
        <dsp:cNvPr id="0" name=""/>
        <dsp:cNvSpPr/>
      </dsp:nvSpPr>
      <dsp:spPr>
        <a:xfrm rot="8326763">
          <a:off x="1394131" y="2031091"/>
          <a:ext cx="574248" cy="0"/>
        </a:xfrm>
        <a:custGeom>
          <a:avLst/>
          <a:gdLst/>
          <a:ahLst/>
          <a:cxnLst/>
          <a:rect l="0" t="0" r="0" b="0"/>
          <a:pathLst>
            <a:path>
              <a:moveTo>
                <a:pt x="0" y="0"/>
              </a:moveTo>
              <a:lnTo>
                <a:pt x="574248" y="0"/>
              </a:lnTo>
            </a:path>
          </a:pathLst>
        </a:custGeom>
        <a:noFill/>
        <a:ln w="1905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CA179A3-5AF0-4E6C-8AE9-AC6BDE24BED8}">
      <dsp:nvSpPr>
        <dsp:cNvPr id="0" name=""/>
        <dsp:cNvSpPr/>
      </dsp:nvSpPr>
      <dsp:spPr>
        <a:xfrm>
          <a:off x="276635" y="2220294"/>
          <a:ext cx="1609801" cy="672385"/>
        </a:xfrm>
        <a:prstGeom prst="roundRect">
          <a:avLst/>
        </a:prstGeom>
        <a:solidFill>
          <a:schemeClr val="accent4">
            <a:hueOff val="359873"/>
            <a:satOff val="17380"/>
            <a:lumOff val="9803"/>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444500">
            <a:lnSpc>
              <a:spcPct val="90000"/>
            </a:lnSpc>
            <a:spcBef>
              <a:spcPct val="0"/>
            </a:spcBef>
            <a:spcAft>
              <a:spcPct val="35000"/>
            </a:spcAft>
            <a:buNone/>
          </a:pPr>
          <a:r>
            <a:rPr lang="zh-CN" altLang="en-US" sz="1000" b="1" kern="1200" dirty="0">
              <a:latin typeface="+mn-ea"/>
            </a:rPr>
            <a:t>可重组性</a:t>
          </a:r>
          <a:r>
            <a:rPr lang="en-US" altLang="zh-CN" sz="1000" b="1" kern="1200" dirty="0">
              <a:latin typeface="+mn-ea"/>
            </a:rPr>
            <a:t>Composability</a:t>
          </a:r>
        </a:p>
        <a:p>
          <a:pPr marL="0" lvl="0" indent="0" algn="ctr" defTabSz="444500">
            <a:lnSpc>
              <a:spcPct val="90000"/>
            </a:lnSpc>
            <a:spcBef>
              <a:spcPct val="0"/>
            </a:spcBef>
            <a:spcAft>
              <a:spcPct val="35000"/>
            </a:spcAft>
            <a:buNone/>
          </a:pPr>
          <a:r>
            <a:rPr lang="zh-CN" altLang="en-US" sz="1000" kern="1200" dirty="0">
              <a:latin typeface="+mn-ea"/>
              <a:cs typeface="Weibei SC" charset="-122"/>
            </a:rPr>
            <a:t>校师生资源排列组合优化</a:t>
          </a:r>
          <a:endParaRPr lang="en-US" altLang="zh-CN" sz="1000" kern="1200" dirty="0">
            <a:latin typeface="+mn-ea"/>
            <a:cs typeface="Weibei SC" charset="-122"/>
          </a:endParaRPr>
        </a:p>
      </dsp:txBody>
      <dsp:txXfrm>
        <a:off x="309458" y="2253117"/>
        <a:ext cx="1544155" cy="60673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F3CDF73-E4DE-4271-8941-B2B8F9F6895A}">
      <dsp:nvSpPr>
        <dsp:cNvPr id="0" name=""/>
        <dsp:cNvSpPr/>
      </dsp:nvSpPr>
      <dsp:spPr>
        <a:xfrm>
          <a:off x="2885" y="1181546"/>
          <a:ext cx="2031431" cy="1675506"/>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145" tIns="17145" rIns="17145" bIns="17145" numCol="1" spcCol="1270" anchor="t" anchorCtr="0">
          <a:noAutofit/>
        </a:bodyPr>
        <a:lstStyle/>
        <a:p>
          <a:pPr marL="57150" lvl="1" indent="-57150" algn="l" defTabSz="400050">
            <a:lnSpc>
              <a:spcPct val="90000"/>
            </a:lnSpc>
            <a:spcBef>
              <a:spcPct val="0"/>
            </a:spcBef>
            <a:spcAft>
              <a:spcPct val="15000"/>
            </a:spcAft>
            <a:buChar char="•"/>
          </a:pPr>
          <a:r>
            <a:rPr lang="zh-CN" altLang="en-US" sz="900" kern="1200" dirty="0"/>
            <a:t>沿用既有班级，以班为单位划分任务，班级内部进行职能划分。</a:t>
          </a:r>
        </a:p>
        <a:p>
          <a:pPr marL="57150" lvl="1" indent="-57150" algn="l" defTabSz="400050">
            <a:lnSpc>
              <a:spcPct val="90000"/>
            </a:lnSpc>
            <a:spcBef>
              <a:spcPct val="0"/>
            </a:spcBef>
            <a:spcAft>
              <a:spcPct val="15000"/>
            </a:spcAft>
            <a:buChar char="•"/>
          </a:pPr>
          <a:r>
            <a:rPr lang="zh-CN" altLang="en-US" sz="900" kern="1200" dirty="0"/>
            <a:t>单独形成批次间贯穿组，指派专人进行批次间信息传递。</a:t>
          </a:r>
        </a:p>
        <a:p>
          <a:pPr marL="57150" lvl="1" indent="-57150" algn="l" defTabSz="400050">
            <a:lnSpc>
              <a:spcPct val="90000"/>
            </a:lnSpc>
            <a:spcBef>
              <a:spcPct val="0"/>
            </a:spcBef>
            <a:spcAft>
              <a:spcPct val="15000"/>
            </a:spcAft>
            <a:buChar char="•"/>
          </a:pPr>
          <a:r>
            <a:rPr lang="zh-CN" altLang="en-US" sz="900" kern="1200" dirty="0"/>
            <a:t>形成基本人员管理机制。</a:t>
          </a:r>
        </a:p>
        <a:p>
          <a:pPr marL="57150" lvl="1" indent="-57150" algn="l" defTabSz="400050">
            <a:lnSpc>
              <a:spcPct val="90000"/>
            </a:lnSpc>
            <a:spcBef>
              <a:spcPct val="0"/>
            </a:spcBef>
            <a:spcAft>
              <a:spcPct val="15000"/>
            </a:spcAft>
            <a:buChar char="•"/>
          </a:pPr>
          <a:r>
            <a:rPr lang="zh-CN" altLang="en-US" sz="900" kern="1200" dirty="0"/>
            <a:t>为后续工作打下基础</a:t>
          </a:r>
        </a:p>
      </dsp:txBody>
      <dsp:txXfrm>
        <a:off x="41443" y="1220104"/>
        <a:ext cx="1954315" cy="1239353"/>
      </dsp:txXfrm>
    </dsp:sp>
    <dsp:sp modelId="{4225E123-DF6D-44A8-88D4-68576D1AABB8}">
      <dsp:nvSpPr>
        <dsp:cNvPr id="0" name=""/>
        <dsp:cNvSpPr/>
      </dsp:nvSpPr>
      <dsp:spPr>
        <a:xfrm>
          <a:off x="1151473" y="1605657"/>
          <a:ext cx="2203274" cy="2203274"/>
        </a:xfrm>
        <a:prstGeom prst="leftCircularArrow">
          <a:avLst>
            <a:gd name="adj1" fmla="val 2988"/>
            <a:gd name="adj2" fmla="val 366212"/>
            <a:gd name="adj3" fmla="val 2141723"/>
            <a:gd name="adj4" fmla="val 9024489"/>
            <a:gd name="adj5" fmla="val 3485"/>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09CF431-B0B9-4276-BD42-44220B774BAE}">
      <dsp:nvSpPr>
        <dsp:cNvPr id="0" name=""/>
        <dsp:cNvSpPr/>
      </dsp:nvSpPr>
      <dsp:spPr>
        <a:xfrm>
          <a:off x="454314" y="2498016"/>
          <a:ext cx="1805717" cy="718074"/>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48260" rIns="72390" bIns="48260" numCol="1" spcCol="1270" anchor="ctr" anchorCtr="0">
          <a:noAutofit/>
        </a:bodyPr>
        <a:lstStyle/>
        <a:p>
          <a:pPr marL="0" lvl="0" indent="0" algn="ctr" defTabSz="1689100">
            <a:lnSpc>
              <a:spcPct val="90000"/>
            </a:lnSpc>
            <a:spcBef>
              <a:spcPct val="0"/>
            </a:spcBef>
            <a:spcAft>
              <a:spcPct val="35000"/>
            </a:spcAft>
            <a:buNone/>
          </a:pPr>
          <a:r>
            <a:rPr lang="zh-CN" altLang="en-US" sz="3800" kern="1200" dirty="0"/>
            <a:t>第一批</a:t>
          </a:r>
        </a:p>
      </dsp:txBody>
      <dsp:txXfrm>
        <a:off x="475346" y="2519048"/>
        <a:ext cx="1763653" cy="676010"/>
      </dsp:txXfrm>
    </dsp:sp>
    <dsp:sp modelId="{3252AA43-45BF-4ED5-97E1-8D0B3E5C4C4C}">
      <dsp:nvSpPr>
        <dsp:cNvPr id="0" name=""/>
        <dsp:cNvSpPr/>
      </dsp:nvSpPr>
      <dsp:spPr>
        <a:xfrm>
          <a:off x="2573476" y="1181546"/>
          <a:ext cx="2031431" cy="1675506"/>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145" tIns="17145" rIns="17145" bIns="17145" numCol="1" spcCol="1270" anchor="t" anchorCtr="0">
          <a:noAutofit/>
        </a:bodyPr>
        <a:lstStyle/>
        <a:p>
          <a:pPr marL="57150" lvl="1" indent="-57150" algn="l" defTabSz="400050">
            <a:lnSpc>
              <a:spcPct val="90000"/>
            </a:lnSpc>
            <a:spcBef>
              <a:spcPct val="0"/>
            </a:spcBef>
            <a:spcAft>
              <a:spcPct val="15000"/>
            </a:spcAft>
            <a:buChar char="•"/>
          </a:pPr>
          <a:r>
            <a:rPr lang="zh-CN" altLang="en-US" sz="900" kern="1200" dirty="0"/>
            <a:t>打破以既有班级为单位，以职能划分为单位进行分组。保留原班级的行政效力。</a:t>
          </a:r>
        </a:p>
        <a:p>
          <a:pPr marL="57150" lvl="1" indent="-57150" algn="l" defTabSz="400050">
            <a:lnSpc>
              <a:spcPct val="90000"/>
            </a:lnSpc>
            <a:spcBef>
              <a:spcPct val="0"/>
            </a:spcBef>
            <a:spcAft>
              <a:spcPct val="15000"/>
            </a:spcAft>
            <a:buChar char="•"/>
          </a:pPr>
          <a:r>
            <a:rPr lang="zh-CN" altLang="en-US" sz="900" kern="1200" dirty="0"/>
            <a:t>形成宪章框架</a:t>
          </a:r>
        </a:p>
        <a:p>
          <a:pPr marL="57150" lvl="1" indent="-57150" algn="l" defTabSz="400050">
            <a:lnSpc>
              <a:spcPct val="90000"/>
            </a:lnSpc>
            <a:spcBef>
              <a:spcPct val="0"/>
            </a:spcBef>
            <a:spcAft>
              <a:spcPct val="15000"/>
            </a:spcAft>
            <a:buChar char="•"/>
          </a:pPr>
          <a:r>
            <a:rPr lang="zh-CN" altLang="en-US" sz="900" kern="1200" dirty="0"/>
            <a:t>在一批次的管理机制基础上，建立更加完善的机制</a:t>
          </a:r>
        </a:p>
        <a:p>
          <a:pPr marL="57150" lvl="1" indent="-57150" algn="l" defTabSz="400050">
            <a:lnSpc>
              <a:spcPct val="90000"/>
            </a:lnSpc>
            <a:spcBef>
              <a:spcPct val="0"/>
            </a:spcBef>
            <a:spcAft>
              <a:spcPct val="15000"/>
            </a:spcAft>
            <a:buChar char="•"/>
          </a:pPr>
          <a:r>
            <a:rPr lang="zh-CN" altLang="en-US" sz="900" kern="1200" dirty="0"/>
            <a:t>基本完成既定任务</a:t>
          </a:r>
        </a:p>
        <a:p>
          <a:pPr marL="57150" lvl="1" indent="-57150" algn="l" defTabSz="400050">
            <a:lnSpc>
              <a:spcPct val="90000"/>
            </a:lnSpc>
            <a:spcBef>
              <a:spcPct val="0"/>
            </a:spcBef>
            <a:spcAft>
              <a:spcPct val="15000"/>
            </a:spcAft>
            <a:buChar char="•"/>
          </a:pPr>
          <a:endParaRPr lang="zh-CN" altLang="en-US" sz="900" kern="1200" dirty="0"/>
        </a:p>
      </dsp:txBody>
      <dsp:txXfrm>
        <a:off x="2612034" y="1579141"/>
        <a:ext cx="1954315" cy="1239353"/>
      </dsp:txXfrm>
    </dsp:sp>
    <dsp:sp modelId="{D88A8F14-A9F1-4BCF-B1F8-F109C24ACCC6}">
      <dsp:nvSpPr>
        <dsp:cNvPr id="0" name=""/>
        <dsp:cNvSpPr/>
      </dsp:nvSpPr>
      <dsp:spPr>
        <a:xfrm>
          <a:off x="3705136" y="163972"/>
          <a:ext cx="2462846" cy="2462846"/>
        </a:xfrm>
        <a:prstGeom prst="circularArrow">
          <a:avLst>
            <a:gd name="adj1" fmla="val 2673"/>
            <a:gd name="adj2" fmla="val 325210"/>
            <a:gd name="adj3" fmla="val 19499279"/>
            <a:gd name="adj4" fmla="val 12575511"/>
            <a:gd name="adj5" fmla="val 3118"/>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B4BBE645-B846-433E-89B7-C784B2B68BE1}">
      <dsp:nvSpPr>
        <dsp:cNvPr id="0" name=""/>
        <dsp:cNvSpPr/>
      </dsp:nvSpPr>
      <dsp:spPr>
        <a:xfrm>
          <a:off x="3024906" y="822509"/>
          <a:ext cx="1805717" cy="718074"/>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48260" rIns="72390" bIns="48260" numCol="1" spcCol="1270" anchor="ctr" anchorCtr="0">
          <a:noAutofit/>
        </a:bodyPr>
        <a:lstStyle/>
        <a:p>
          <a:pPr marL="0" lvl="0" indent="0" algn="ctr" defTabSz="1689100">
            <a:lnSpc>
              <a:spcPct val="90000"/>
            </a:lnSpc>
            <a:spcBef>
              <a:spcPct val="0"/>
            </a:spcBef>
            <a:spcAft>
              <a:spcPct val="35000"/>
            </a:spcAft>
            <a:buNone/>
          </a:pPr>
          <a:r>
            <a:rPr lang="zh-CN" altLang="en-US" sz="3800" kern="1200" dirty="0"/>
            <a:t>第二批</a:t>
          </a:r>
        </a:p>
      </dsp:txBody>
      <dsp:txXfrm>
        <a:off x="3045938" y="843541"/>
        <a:ext cx="1763653" cy="676010"/>
      </dsp:txXfrm>
    </dsp:sp>
    <dsp:sp modelId="{B0C1FAF5-2C5F-4272-8D3B-205C76A3D83F}">
      <dsp:nvSpPr>
        <dsp:cNvPr id="0" name=""/>
        <dsp:cNvSpPr/>
      </dsp:nvSpPr>
      <dsp:spPr>
        <a:xfrm>
          <a:off x="5144068" y="1181546"/>
          <a:ext cx="2031431" cy="1675506"/>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145" tIns="17145" rIns="17145" bIns="17145" numCol="1" spcCol="1270" anchor="t" anchorCtr="0">
          <a:noAutofit/>
        </a:bodyPr>
        <a:lstStyle/>
        <a:p>
          <a:pPr marL="57150" lvl="1" indent="-57150" algn="l" defTabSz="400050">
            <a:lnSpc>
              <a:spcPct val="90000"/>
            </a:lnSpc>
            <a:spcBef>
              <a:spcPct val="0"/>
            </a:spcBef>
            <a:spcAft>
              <a:spcPct val="15000"/>
            </a:spcAft>
            <a:buChar char="•"/>
          </a:pPr>
          <a:r>
            <a:rPr lang="zh-CN" altLang="en-US" sz="900" kern="1200" dirty="0"/>
            <a:t>回归以班级为单位的任务组，班级内部形成职能小组。</a:t>
          </a:r>
        </a:p>
        <a:p>
          <a:pPr marL="57150" lvl="1" indent="-57150" algn="l" defTabSz="400050">
            <a:lnSpc>
              <a:spcPct val="90000"/>
            </a:lnSpc>
            <a:spcBef>
              <a:spcPct val="0"/>
            </a:spcBef>
            <a:spcAft>
              <a:spcPct val="15000"/>
            </a:spcAft>
            <a:buChar char="•"/>
          </a:pPr>
          <a:r>
            <a:rPr lang="zh-CN" altLang="en-US" sz="900" kern="1200" dirty="0"/>
            <a:t>第二天组织陷入失序状态</a:t>
          </a:r>
        </a:p>
        <a:p>
          <a:pPr marL="57150" lvl="1" indent="-57150" algn="l" defTabSz="400050">
            <a:lnSpc>
              <a:spcPct val="90000"/>
            </a:lnSpc>
            <a:spcBef>
              <a:spcPct val="0"/>
            </a:spcBef>
            <a:spcAft>
              <a:spcPct val="15000"/>
            </a:spcAft>
            <a:buChar char="•"/>
          </a:pPr>
          <a:r>
            <a:rPr lang="zh-CN" altLang="en-US" sz="900" kern="1200" dirty="0"/>
            <a:t>产出的数字出版物和</a:t>
          </a:r>
          <a:r>
            <a:rPr lang="en-US" altLang="zh-CN" sz="900" kern="1200" dirty="0"/>
            <a:t>XLP</a:t>
          </a:r>
          <a:r>
            <a:rPr lang="zh-CN" altLang="en-US" sz="900" kern="1200" dirty="0"/>
            <a:t>操作手册得到老师认可</a:t>
          </a:r>
        </a:p>
        <a:p>
          <a:pPr marL="57150" lvl="1" indent="-57150" algn="l" defTabSz="400050">
            <a:lnSpc>
              <a:spcPct val="90000"/>
            </a:lnSpc>
            <a:spcBef>
              <a:spcPct val="0"/>
            </a:spcBef>
            <a:spcAft>
              <a:spcPct val="15000"/>
            </a:spcAft>
            <a:buChar char="•"/>
          </a:pPr>
          <a:r>
            <a:rPr lang="zh-CN" altLang="en-US" sz="900" kern="1200" dirty="0"/>
            <a:t>未完成全部最终任务</a:t>
          </a:r>
        </a:p>
      </dsp:txBody>
      <dsp:txXfrm>
        <a:off x="5182626" y="1220104"/>
        <a:ext cx="1954315" cy="1239353"/>
      </dsp:txXfrm>
    </dsp:sp>
    <dsp:sp modelId="{FFAD8052-81EC-4B2B-A561-9365118DBD73}">
      <dsp:nvSpPr>
        <dsp:cNvPr id="0" name=""/>
        <dsp:cNvSpPr/>
      </dsp:nvSpPr>
      <dsp:spPr>
        <a:xfrm>
          <a:off x="5595497" y="2498016"/>
          <a:ext cx="1805717" cy="718074"/>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48260" rIns="72390" bIns="48260" numCol="1" spcCol="1270" anchor="ctr" anchorCtr="0">
          <a:noAutofit/>
        </a:bodyPr>
        <a:lstStyle/>
        <a:p>
          <a:pPr marL="0" lvl="0" indent="0" algn="ctr" defTabSz="1689100">
            <a:lnSpc>
              <a:spcPct val="90000"/>
            </a:lnSpc>
            <a:spcBef>
              <a:spcPct val="0"/>
            </a:spcBef>
            <a:spcAft>
              <a:spcPct val="35000"/>
            </a:spcAft>
            <a:buNone/>
          </a:pPr>
          <a:r>
            <a:rPr lang="zh-CN" altLang="en-US" sz="3800" kern="1200" dirty="0"/>
            <a:t>第三批</a:t>
          </a:r>
        </a:p>
      </dsp:txBody>
      <dsp:txXfrm>
        <a:off x="5616529" y="2519048"/>
        <a:ext cx="1763653" cy="67601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3670B8-D69F-4A71-980B-936E05A2E06D}">
      <dsp:nvSpPr>
        <dsp:cNvPr id="0" name=""/>
        <dsp:cNvSpPr/>
      </dsp:nvSpPr>
      <dsp:spPr>
        <a:xfrm>
          <a:off x="349" y="939"/>
          <a:ext cx="3047300" cy="843301"/>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altLang="zh-CN" sz="2000" kern="1200" dirty="0"/>
            <a:t>iCenter</a:t>
          </a:r>
          <a:r>
            <a:rPr lang="zh-CN" altLang="en-US" sz="2000" kern="1200" dirty="0"/>
            <a:t>组</a:t>
          </a:r>
        </a:p>
      </dsp:txBody>
      <dsp:txXfrm>
        <a:off x="25048" y="25638"/>
        <a:ext cx="2997902" cy="793903"/>
      </dsp:txXfrm>
    </dsp:sp>
    <dsp:sp modelId="{D80DBD36-98B8-4821-A0C1-02D7A5F502C2}">
      <dsp:nvSpPr>
        <dsp:cNvPr id="0" name=""/>
        <dsp:cNvSpPr/>
      </dsp:nvSpPr>
      <dsp:spPr>
        <a:xfrm>
          <a:off x="0" y="1797496"/>
          <a:ext cx="1990591" cy="843301"/>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t>后勤组</a:t>
          </a:r>
        </a:p>
      </dsp:txBody>
      <dsp:txXfrm>
        <a:off x="24699" y="1822195"/>
        <a:ext cx="1941193" cy="793903"/>
      </dsp:txXfrm>
    </dsp:sp>
    <dsp:sp modelId="{2CCE1EA5-83FA-416F-9ECC-166792299079}">
      <dsp:nvSpPr>
        <dsp:cNvPr id="0" name=""/>
        <dsp:cNvSpPr/>
      </dsp:nvSpPr>
      <dsp:spPr>
        <a:xfrm>
          <a:off x="9971" y="906805"/>
          <a:ext cx="974824" cy="843301"/>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t>技术组</a:t>
          </a:r>
        </a:p>
      </dsp:txBody>
      <dsp:txXfrm>
        <a:off x="34670" y="931504"/>
        <a:ext cx="925426" cy="793903"/>
      </dsp:txXfrm>
    </dsp:sp>
    <dsp:sp modelId="{3B8D4942-F34F-427A-9CA7-430F2FA5B450}">
      <dsp:nvSpPr>
        <dsp:cNvPr id="0" name=""/>
        <dsp:cNvSpPr/>
      </dsp:nvSpPr>
      <dsp:spPr>
        <a:xfrm>
          <a:off x="1025738" y="906805"/>
          <a:ext cx="974824" cy="843301"/>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t>文献组</a:t>
          </a:r>
        </a:p>
      </dsp:txBody>
      <dsp:txXfrm>
        <a:off x="1050437" y="931504"/>
        <a:ext cx="925426" cy="793903"/>
      </dsp:txXfrm>
    </dsp:sp>
    <dsp:sp modelId="{C4F43A2F-13C0-4FFE-8400-1803D339AC71}">
      <dsp:nvSpPr>
        <dsp:cNvPr id="0" name=""/>
        <dsp:cNvSpPr/>
      </dsp:nvSpPr>
      <dsp:spPr>
        <a:xfrm>
          <a:off x="2004646" y="1797496"/>
          <a:ext cx="974824" cy="843301"/>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t>班长组</a:t>
          </a:r>
        </a:p>
      </dsp:txBody>
      <dsp:txXfrm>
        <a:off x="2029345" y="1822195"/>
        <a:ext cx="925426" cy="793903"/>
      </dsp:txXfrm>
    </dsp:sp>
    <dsp:sp modelId="{457525FF-D73C-4951-AF89-85ED67D54605}">
      <dsp:nvSpPr>
        <dsp:cNvPr id="0" name=""/>
        <dsp:cNvSpPr/>
      </dsp:nvSpPr>
      <dsp:spPr>
        <a:xfrm>
          <a:off x="2068361" y="906805"/>
          <a:ext cx="974824" cy="843301"/>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t>宪章组</a:t>
          </a:r>
        </a:p>
      </dsp:txBody>
      <dsp:txXfrm>
        <a:off x="2093060" y="931504"/>
        <a:ext cx="925426" cy="793903"/>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F3A9768-194D-4C11-B306-BFFD2D90B599}">
      <dsp:nvSpPr>
        <dsp:cNvPr id="0" name=""/>
        <dsp:cNvSpPr/>
      </dsp:nvSpPr>
      <dsp:spPr>
        <a:xfrm>
          <a:off x="1876720" y="15613"/>
          <a:ext cx="535107" cy="5351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t>共同检验</a:t>
          </a:r>
        </a:p>
      </dsp:txBody>
      <dsp:txXfrm>
        <a:off x="1876720" y="15613"/>
        <a:ext cx="535107" cy="535107"/>
      </dsp:txXfrm>
    </dsp:sp>
    <dsp:sp modelId="{7686C707-2189-4F9B-BE2B-C8026A793656}">
      <dsp:nvSpPr>
        <dsp:cNvPr id="0" name=""/>
        <dsp:cNvSpPr/>
      </dsp:nvSpPr>
      <dsp:spPr>
        <a:xfrm>
          <a:off x="618129" y="153"/>
          <a:ext cx="2006050" cy="2006050"/>
        </a:xfrm>
        <a:prstGeom prst="circularArrow">
          <a:avLst>
            <a:gd name="adj1" fmla="val 5202"/>
            <a:gd name="adj2" fmla="val 336015"/>
            <a:gd name="adj3" fmla="val 21292825"/>
            <a:gd name="adj4" fmla="val 19766604"/>
            <a:gd name="adj5" fmla="val 6068"/>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258702B-20F4-4255-BAE3-8390D05D8D23}">
      <dsp:nvSpPr>
        <dsp:cNvPr id="0" name=""/>
        <dsp:cNvSpPr/>
      </dsp:nvSpPr>
      <dsp:spPr>
        <a:xfrm>
          <a:off x="2200026" y="1010645"/>
          <a:ext cx="535107" cy="5351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t>应用推广</a:t>
          </a:r>
        </a:p>
      </dsp:txBody>
      <dsp:txXfrm>
        <a:off x="2200026" y="1010645"/>
        <a:ext cx="535107" cy="535107"/>
      </dsp:txXfrm>
    </dsp:sp>
    <dsp:sp modelId="{8ABC279F-3246-4527-BA99-578568E16FF4}">
      <dsp:nvSpPr>
        <dsp:cNvPr id="0" name=""/>
        <dsp:cNvSpPr/>
      </dsp:nvSpPr>
      <dsp:spPr>
        <a:xfrm>
          <a:off x="618129" y="153"/>
          <a:ext cx="2006050" cy="2006050"/>
        </a:xfrm>
        <a:prstGeom prst="circularArrow">
          <a:avLst>
            <a:gd name="adj1" fmla="val 5202"/>
            <a:gd name="adj2" fmla="val 336015"/>
            <a:gd name="adj3" fmla="val 4014266"/>
            <a:gd name="adj4" fmla="val 2253829"/>
            <a:gd name="adj5" fmla="val 6068"/>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D55E519-3FBD-48DD-8D21-02C8CDFBD43E}">
      <dsp:nvSpPr>
        <dsp:cNvPr id="0" name=""/>
        <dsp:cNvSpPr/>
      </dsp:nvSpPr>
      <dsp:spPr>
        <a:xfrm>
          <a:off x="1353601" y="1625609"/>
          <a:ext cx="535107" cy="5351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t>客户反馈</a:t>
          </a:r>
        </a:p>
      </dsp:txBody>
      <dsp:txXfrm>
        <a:off x="1353601" y="1625609"/>
        <a:ext cx="535107" cy="535107"/>
      </dsp:txXfrm>
    </dsp:sp>
    <dsp:sp modelId="{87B0083D-4CD3-4FD9-BE04-2BF9772E3604}">
      <dsp:nvSpPr>
        <dsp:cNvPr id="0" name=""/>
        <dsp:cNvSpPr/>
      </dsp:nvSpPr>
      <dsp:spPr>
        <a:xfrm>
          <a:off x="618129" y="153"/>
          <a:ext cx="2006050" cy="2006050"/>
        </a:xfrm>
        <a:prstGeom prst="circularArrow">
          <a:avLst>
            <a:gd name="adj1" fmla="val 5202"/>
            <a:gd name="adj2" fmla="val 336015"/>
            <a:gd name="adj3" fmla="val 8210155"/>
            <a:gd name="adj4" fmla="val 6449719"/>
            <a:gd name="adj5" fmla="val 6068"/>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CFAC8E3-D32B-40A4-9B1F-75D5432412D2}">
      <dsp:nvSpPr>
        <dsp:cNvPr id="0" name=""/>
        <dsp:cNvSpPr/>
      </dsp:nvSpPr>
      <dsp:spPr>
        <a:xfrm>
          <a:off x="507176" y="1010645"/>
          <a:ext cx="535107" cy="5351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t>中心再造</a:t>
          </a:r>
        </a:p>
      </dsp:txBody>
      <dsp:txXfrm>
        <a:off x="507176" y="1010645"/>
        <a:ext cx="535107" cy="535107"/>
      </dsp:txXfrm>
    </dsp:sp>
    <dsp:sp modelId="{45B8A0C6-5708-41FC-A981-076108389294}">
      <dsp:nvSpPr>
        <dsp:cNvPr id="0" name=""/>
        <dsp:cNvSpPr/>
      </dsp:nvSpPr>
      <dsp:spPr>
        <a:xfrm>
          <a:off x="618129" y="153"/>
          <a:ext cx="2006050" cy="2006050"/>
        </a:xfrm>
        <a:prstGeom prst="circularArrow">
          <a:avLst>
            <a:gd name="adj1" fmla="val 5202"/>
            <a:gd name="adj2" fmla="val 336015"/>
            <a:gd name="adj3" fmla="val 12297380"/>
            <a:gd name="adj4" fmla="val 10771160"/>
            <a:gd name="adj5" fmla="val 6068"/>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51CF69D-9B32-455F-853C-EB4F64C46A2E}">
      <dsp:nvSpPr>
        <dsp:cNvPr id="0" name=""/>
        <dsp:cNvSpPr/>
      </dsp:nvSpPr>
      <dsp:spPr>
        <a:xfrm>
          <a:off x="830481" y="15613"/>
          <a:ext cx="535107" cy="5351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t>技术整合</a:t>
          </a:r>
        </a:p>
      </dsp:txBody>
      <dsp:txXfrm>
        <a:off x="830481" y="15613"/>
        <a:ext cx="535107" cy="535107"/>
      </dsp:txXfrm>
    </dsp:sp>
    <dsp:sp modelId="{65880954-CB89-4DC3-8068-7815DB7FC9AC}">
      <dsp:nvSpPr>
        <dsp:cNvPr id="0" name=""/>
        <dsp:cNvSpPr/>
      </dsp:nvSpPr>
      <dsp:spPr>
        <a:xfrm>
          <a:off x="618129" y="153"/>
          <a:ext cx="2006050" cy="2006050"/>
        </a:xfrm>
        <a:prstGeom prst="circularArrow">
          <a:avLst>
            <a:gd name="adj1" fmla="val 5202"/>
            <a:gd name="adj2" fmla="val 336015"/>
            <a:gd name="adj3" fmla="val 16865256"/>
            <a:gd name="adj4" fmla="val 15198729"/>
            <a:gd name="adj5" fmla="val 6068"/>
          </a:avLst>
        </a:prstGeom>
        <a:solidFill>
          <a:schemeClr val="accent6">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8/layout/HexagonCluster">
  <dgm:title val=""/>
  <dgm:desc val=""/>
  <dgm:catLst>
    <dgm:cat type="picture" pri="21000"/>
    <dgm:cat type="relationship" pri="3200"/>
    <dgm:cat type="pictureconvert" pri="21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tyleData>
  <dgm:clr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clrData>
  <dgm:layoutNode name="Name0">
    <dgm:varLst>
      <dgm:chMax val="21"/>
      <dgm:chPref val="21"/>
    </dgm:varLst>
    <dgm:shape xmlns:r="http://schemas.openxmlformats.org/officeDocument/2006/relationships" r:blip="">
      <dgm:adjLst/>
    </dgm:shape>
    <dgm:choose name="Name1">
      <dgm:if name="Name2" axis="ch" ptType="node" func="cnt" op="equ" val="1">
        <dgm:alg type="composite">
          <dgm:param type="ar" val="1.3871"/>
        </dgm:alg>
        <dgm:constrLst>
          <dgm:constr type="primFontSz" for="des" ptType="node" op="equ" val="65"/>
          <dgm:constr type="l" for="ch" forName="text1" refType="w" fact="0.4525"/>
          <dgm:constr type="t" for="ch" forName="text1" refType="h" fact="0.346"/>
          <dgm:constr type="w" for="ch" forName="text1" refType="w" fact="0.5475"/>
          <dgm:constr type="h" for="ch" forName="text1" refType="h" fact="0.654"/>
          <dgm:constr type="l" for="ch" forName="textaccent1" refType="w" fact="0.4652"/>
          <dgm:constr type="t" for="ch" forName="textaccent1" refType="h" fact="0.6348"/>
          <dgm:constr type="w" for="ch" forName="textaccent1" refType="w" fact="0.0639"/>
          <dgm:constr type="h" for="ch" forName="textaccent1" refType="h" fact="0.0765"/>
          <dgm:constr type="l" for="ch" forName="image1" refType="w" fact="0"/>
          <dgm:constr type="t" for="ch" forName="image1" refType="h" fact="0"/>
          <dgm:constr type="w" for="ch" forName="image1" refType="w" fact="0.5468"/>
          <dgm:constr type="h" for="ch" forName="image1" refType="h" fact="0.6538"/>
          <dgm:constr type="l" for="ch" forName="imageaccent1" refType="w" fact="0.3702"/>
          <dgm:constr type="t" for="ch" forName="imageaccent1" refType="h" fact="0.5633"/>
          <dgm:constr type="w" for="ch" forName="imageaccent1" refType="w" fact="0.0639"/>
          <dgm:constr type="h" for="ch" forName="imageaccent1" refType="h" fact="0.0765"/>
        </dgm:constrLst>
      </dgm:if>
      <dgm:if name="Name3" axis="ch" ptType="node" func="cnt" op="equ" val="2">
        <dgm:alg type="composite">
          <dgm:param type="ar" val="2.6443"/>
        </dgm:alg>
        <dgm:constrLst>
          <dgm:constr type="primFontSz" for="des" ptType="node" op="equ" val="65"/>
          <dgm:constr type="l" for="ch" forName="text1" refType="w" fact="0.2383"/>
          <dgm:constr type="t" for="ch" forName="text1" refType="h" fact="0.3501"/>
          <dgm:constr type="w" for="ch" forName="text1" refType="w" fact="0.285"/>
          <dgm:constr type="h" for="ch" forName="text1" refType="h" fact="0.6499"/>
          <dgm:constr type="l" for="ch" forName="textaccent1" refType="w" fact="0.2472"/>
          <dgm:constr type="t" for="ch" forName="textaccent1" refType="h" fact="0.6371"/>
          <dgm:constr type="w" for="ch" forName="textaccent1" refType="w" fact="0.0333"/>
          <dgm:constr type="h" for="ch" forName="textaccent1" refType="h" fact="0.076"/>
          <dgm:constr type="l" for="ch" forName="image1" refType="w" fact="0"/>
          <dgm:constr type="t" for="ch" forName="image1" refType="h" fact="0"/>
          <dgm:constr type="w" for="ch" forName="image1" refType="w" fact="0.285"/>
          <dgm:constr type="h" for="ch" forName="image1" refType="h" fact="0.6499"/>
          <dgm:constr type="l" for="ch" forName="imageaccent1" refType="w" fact="0.1942"/>
          <dgm:constr type="t" for="ch" forName="imageaccent1" refType="h" fact="0.5602"/>
          <dgm:constr type="w" for="ch" forName="imageaccent1" refType="w" fact="0.0333"/>
          <dgm:constr type="h" for="ch" forName="imageaccent1" refType="h" fact="0.076"/>
          <dgm:constr type="l" for="ch" forName="text2" refType="w" fact="0.4767"/>
          <dgm:constr type="t" for="ch" forName="text2" refType="h" fact="0"/>
          <dgm:constr type="w" for="ch" forName="text2" refType="w" fact="0.285"/>
          <dgm:constr type="h" for="ch" forName="text2" refType="h" fact="0.6499"/>
          <dgm:constr type="l" for="ch" forName="textaccent2" refType="w" fact="0.6709"/>
          <dgm:constr type="t" for="ch" forName="textaccent2" refType="h" fact="0.5602"/>
          <dgm:constr type="w" for="ch" forName="textaccent2" refType="w" fact="0.0333"/>
          <dgm:constr type="h" for="ch" forName="textaccent2" refType="h" fact="0.076"/>
          <dgm:constr type="l" for="ch" forName="image2" refType="w" fact="0.715"/>
          <dgm:constr type="t" for="ch" forName="image2" refType="h" fact="0.3501"/>
          <dgm:constr type="w" for="ch" forName="image2" refType="w" fact="0.285"/>
          <dgm:constr type="h" for="ch" forName="image2" refType="h" fact="0.6499"/>
          <dgm:constr type="l" for="ch" forName="imageaccent2" refType="w" fact="0.7239"/>
          <dgm:constr type="t" for="ch" forName="imageaccent2" refType="h" fact="0.6371"/>
          <dgm:constr type="w" for="ch" forName="imageaccent2" refType="w" fact="0.0333"/>
          <dgm:constr type="h" for="ch" forName="imageaccent2" refType="h" fact="0.076"/>
        </dgm:constrLst>
      </dgm:if>
      <dgm:if name="Name4" axis="ch" ptType="node" func="cnt" op="equ" val="3">
        <dgm:alg type="composite">
          <dgm:param type="ar" val="1.5623"/>
        </dgm:alg>
        <dgm:constrLst>
          <dgm:constr type="primFontSz" for="des" ptType="node" op="equ" val="65"/>
          <dgm:constr type="l" for="ch" forName="text1" refType="w" fact="0.2402"/>
          <dgm:constr type="t" for="ch" forName="text1" refType="h" fact="0.6215"/>
          <dgm:constr type="w" for="ch" forName="text1" refType="w" fact="0.281"/>
          <dgm:constr type="h" for="ch" forName="text1" refType="h" fact="0.3785"/>
          <dgm:constr type="l" for="ch" forName="textaccent1" refType="w" fact="0.2475"/>
          <dgm:constr type="t" for="ch" forName="textaccent1" refType="h" fact="0.7886"/>
          <dgm:constr type="w" for="ch" forName="textaccent1" refType="w" fact="0.0329"/>
          <dgm:constr type="h" for="ch" forName="textaccent1" refType="h" fact="0.0443"/>
          <dgm:constr type="l" for="ch" forName="image1" refType="w" fact="0"/>
          <dgm:constr type="t" for="ch" forName="image1" refType="h" fact="0.4182"/>
          <dgm:constr type="w" for="ch" forName="image1" refType="w" fact="0.281"/>
          <dgm:constr type="h" for="ch" forName="image1" refType="h" fact="0.3785"/>
          <dgm:constr type="l" for="ch" forName="imageaccent1" refType="w" fact="0.1913"/>
          <dgm:constr type="t" for="ch" forName="imageaccent1" refType="h" fact="0.7467"/>
          <dgm:constr type="w" for="ch" forName="imageaccent1" refType="w" fact="0.0329"/>
          <dgm:constr type="h" for="ch" forName="imageaccent1" refType="h" fact="0.0443"/>
          <dgm:constr type="l" for="ch" forName="text2" refType="w" fact="0.4796"/>
          <dgm:constr type="t" for="ch" forName="text2" refType="h" fact="0.4137"/>
          <dgm:constr type="w" for="ch" forName="text2" refType="w" fact="0.281"/>
          <dgm:constr type="h" for="ch" forName="text2" refType="h" fact="0.3785"/>
          <dgm:constr type="l" for="ch" forName="textaccent2" refType="w" fact="0.6717"/>
          <dgm:constr type="t" for="ch" forName="textaccent2" refType="h" fact="0.7418"/>
          <dgm:constr type="w" for="ch" forName="textaccent2" refType="w" fact="0.0329"/>
          <dgm:constr type="h" for="ch" forName="textaccent2" refType="h" fact="0.0443"/>
          <dgm:constr type="l" for="ch" forName="image2" refType="w" fact="0.719"/>
          <dgm:constr type="t" for="ch" forName="image2" refType="h" fact="0.6215"/>
          <dgm:constr type="w" for="ch" forName="image2" refType="w" fact="0.281"/>
          <dgm:constr type="h" for="ch" forName="image2" refType="h" fact="0.3785"/>
          <dgm:constr type="l" for="ch" forName="imageaccent2" refType="w" fact="0.7263"/>
          <dgm:constr type="t" for="ch" forName="imageaccent2" refType="h" fact="0.7886"/>
          <dgm:constr type="w" for="ch" forName="imageaccent2" refType="w" fact="0.0329"/>
          <dgm:constr type="h" for="ch" forName="imageaccent2" refType="h" fact="0.0443"/>
          <dgm:constr type="l" for="ch" forName="text3" refType="w" fact="0.2402"/>
          <dgm:constr type="t" for="ch" forName="text3" refType="h" fact="0.2068"/>
          <dgm:constr type="w" for="ch" forName="text3" refType="w" fact="0.281"/>
          <dgm:constr type="h" for="ch" forName="text3" refType="h" fact="0.3785"/>
          <dgm:constr type="l" for="ch" forName="textaccent3" refType="w" fact="0.4307"/>
          <dgm:constr type="t" for="ch" forName="textaccent3" refType="h" fact="0.215"/>
          <dgm:constr type="w" for="ch" forName="textaccent3" refType="w" fact="0.0329"/>
          <dgm:constr type="h" for="ch" forName="textaccent3" refType="h" fact="0.0443"/>
          <dgm:constr type="l" for="ch" forName="image3" refType="w" fact="0.4796"/>
          <dgm:constr type="t" for="ch" forName="image3" refType="h" fact="0"/>
          <dgm:constr type="w" for="ch" forName="image3" refType="w" fact="0.281"/>
          <dgm:constr type="h" for="ch" forName="image3" refType="h" fact="0.3785"/>
          <dgm:constr type="l" for="ch" forName="imageaccent3" refType="w" fact="0.4879"/>
          <dgm:constr type="t" for="ch" forName="imageaccent3" refType="h" fact="0.1662"/>
          <dgm:constr type="w" for="ch" forName="imageaccent3" refType="w" fact="0.0329"/>
          <dgm:constr type="h" for="ch" forName="imageaccent3" refType="h" fact="0.0443"/>
        </dgm:constrLst>
      </dgm:if>
      <dgm:if name="Name5" axis="ch" ptType="node" func="cnt" op="equ" val="4">
        <dgm:alg type="composite">
          <dgm:param type="ar" val="1.943"/>
        </dgm:alg>
        <dgm:constrLst>
          <dgm:constr type="primFontSz" for="des" ptType="node" op="equ" val="65"/>
          <dgm:constr type="l" for="ch" forName="image2" refType="w" fact="0.5787"/>
          <dgm:constr type="t" for="ch" forName="image2" refType="h" fact="0.6208"/>
          <dgm:constr type="w" for="ch" forName="image2" refType="w" fact="0.227"/>
          <dgm:constr type="h" for="ch" forName="image2" refType="h" fact="0.3786"/>
          <dgm:constr type="l" for="ch" forName="text4" refType="w" fact="0.5787"/>
          <dgm:constr type="t" for="ch" forName="text4" refType="h" fact="0.2081"/>
          <dgm:constr type="w" for="ch" forName="text4" refType="w" fact="0.227"/>
          <dgm:constr type="h" for="ch" forName="text4" refType="h" fact="0.3786"/>
          <dgm:constr type="l" for="ch" forName="text2" refType="w" fact="0.3852"/>
          <dgm:constr type="t" for="ch" forName="text2" refType="h" fact="0.4127"/>
          <dgm:constr type="w" for="ch" forName="text2" refType="w" fact="0.227"/>
          <dgm:constr type="h" for="ch" forName="text2" refType="h" fact="0.3786"/>
          <dgm:constr type="l" for="ch" forName="image3" refType="w" fact="0.3852"/>
          <dgm:constr type="t" for="ch" forName="image3" refType="h" fact="0"/>
          <dgm:constr type="w" for="ch" forName="image3" refType="w" fact="0.227"/>
          <dgm:constr type="h" for="ch" forName="image3" refType="h" fact="0.3786"/>
          <dgm:constr type="l" for="ch" forName="text1" refType="w" fact="0.1927"/>
          <dgm:constr type="t" for="ch" forName="text1" refType="h" fact="0.6214"/>
          <dgm:constr type="w" for="ch" forName="text1" refType="w" fact="0.227"/>
          <dgm:constr type="h" for="ch" forName="text1" refType="h" fact="0.3786"/>
          <dgm:constr type="l" for="ch" forName="textaccent1" refType="w" fact="0.1998"/>
          <dgm:constr type="t" for="ch" forName="textaccent1" refType="h" fact="0.7887"/>
          <dgm:constr type="w" for="ch" forName="textaccent1" refType="w" fact="0.0265"/>
          <dgm:constr type="h" for="ch" forName="textaccent1" refType="h" fact="0.0444"/>
          <dgm:constr type="l" for="ch" forName="image1" refType="w" fact="0"/>
          <dgm:constr type="t" for="ch" forName="image1" refType="h" fact="0.4156"/>
          <dgm:constr type="w" for="ch" forName="image1" refType="w" fact="0.227"/>
          <dgm:constr type="h" for="ch" forName="image1" refType="h" fact="0.3786"/>
          <dgm:constr type="l" for="ch" forName="imageaccent1" refType="w" fact="0.1537"/>
          <dgm:constr type="t" for="ch" forName="imageaccent1" refType="h" fact="0.7417"/>
          <dgm:constr type="w" for="ch" forName="imageaccent1" refType="w" fact="0.0265"/>
          <dgm:constr type="h" for="ch" forName="imageaccent1" refType="h" fact="0.0444"/>
          <dgm:constr type="l" for="ch" forName="textaccent2" refType="w" fact="0.5407"/>
          <dgm:constr type="t" for="ch" forName="textaccent2" refType="h" fact="0.7384"/>
          <dgm:constr type="w" for="ch" forName="textaccent2" refType="w" fact="0.0265"/>
          <dgm:constr type="h" for="ch" forName="textaccent2" refType="h" fact="0.0444"/>
          <dgm:constr type="l" for="ch" forName="imageaccent2" refType="w" fact="0.5839"/>
          <dgm:constr type="t" for="ch" forName="imageaccent2" refType="h" fact="0.7904"/>
          <dgm:constr type="w" for="ch" forName="imageaccent2" refType="w" fact="0.0265"/>
          <dgm:constr type="h" for="ch" forName="imageaccent2" refType="h" fact="0.0444"/>
          <dgm:constr type="l" for="ch" forName="text3" refType="w" fact="0.1927"/>
          <dgm:constr type="t" for="ch" forName="text3" refType="h" fact="0.2087"/>
          <dgm:constr type="w" for="ch" forName="text3" refType="w" fact="0.227"/>
          <dgm:constr type="h" for="ch" forName="text3" refType="h" fact="0.3786"/>
          <dgm:constr type="l" for="ch" forName="textaccent3" refType="w" fact="0.3472"/>
          <dgm:constr type="t" for="ch" forName="textaccent3" refType="h" fact="0.2165"/>
          <dgm:constr type="w" for="ch" forName="textaccent3" refType="w" fact="0.0265"/>
          <dgm:constr type="h" for="ch" forName="textaccent3" refType="h" fact="0.0444"/>
          <dgm:constr type="l" for="ch" forName="imageaccent3" refType="w" fact="0.3904"/>
          <dgm:constr type="t" for="ch" forName="imageaccent3" refType="h" fact="0.1678"/>
          <dgm:constr type="w" for="ch" forName="imageaccent3" refType="w" fact="0.0265"/>
          <dgm:constr type="h" for="ch" forName="imageaccent3" refType="h" fact="0.0444"/>
          <dgm:constr type="l" for="ch" forName="textaccent4" refType="w" fact="0.7739"/>
          <dgm:constr type="t" for="ch" forName="textaccent4" refType="h" fact="0.3752"/>
          <dgm:constr type="w" for="ch" forName="textaccent4" refType="w" fact="0.0265"/>
          <dgm:constr type="h" for="ch" forName="textaccent4" refType="h" fact="0.0444"/>
          <dgm:constr type="l" for="ch" forName="image4" refType="w" fact="0.773"/>
          <dgm:constr type="t" for="ch" forName="image4" refType="h" fact="0.4162"/>
          <dgm:constr type="w" for="ch" forName="image4" refType="w" fact="0.227"/>
          <dgm:constr type="h" for="ch" forName="image4" refType="h" fact="0.3786"/>
          <dgm:constr type="l" for="ch" forName="imageaccent4" refType="w" fact="0.8188"/>
          <dgm:constr type="t" for="ch" forName="imageaccent4" refType="h" fact="0.4229"/>
          <dgm:constr type="w" for="ch" forName="imageaccent4" refType="w" fact="0.0265"/>
          <dgm:constr type="h" for="ch" forName="imageaccent4" refType="h" fact="0.0444"/>
        </dgm:constrLst>
      </dgm:if>
      <dgm:if name="Name6" axis="ch" ptType="node" func="cnt" op="equ" val="5">
        <dgm:alg type="composite">
          <dgm:param type="ar" val="2.3203"/>
        </dgm:alg>
        <dgm:constrLst>
          <dgm:constr type="primFontSz" for="des" ptType="node" op="equ" val="65"/>
          <dgm:constr type="l" for="ch" forName="image4" refType="w" fact="0.6491"/>
          <dgm:constr type="t" for="ch" forName="image4" refType="h" fact="0.4193"/>
          <dgm:constr type="w" for="ch" forName="image4" refType="w" fact="0.1886"/>
          <dgm:constr type="h" for="ch" forName="image4" refType="h" fact="0.3757"/>
          <dgm:constr type="l" for="ch" forName="text5" refType="w" fact="0.6491"/>
          <dgm:constr type="t" for="ch" forName="text5" refType="h" fact="0.004"/>
          <dgm:constr type="w" for="ch" forName="text5" refType="w" fact="0.1886"/>
          <dgm:constr type="h" for="ch" forName="text5" refType="h" fact="0.3757"/>
          <dgm:constr type="l" for="ch" forName="image5" refType="w" fact="0.8114"/>
          <dgm:constr type="t" for="ch" forName="image5" refType="h" fact="0.2136"/>
          <dgm:constr type="w" for="ch" forName="image5" refType="w" fact="0.1886"/>
          <dgm:constr type="h" for="ch" forName="image5" refType="h" fact="0.3757"/>
          <dgm:constr type="l" for="ch" forName="image2" refType="w" fact="0.4868"/>
          <dgm:constr type="t" for="ch" forName="image2" refType="h" fact="0.6235"/>
          <dgm:constr type="w" for="ch" forName="image2" refType="w" fact="0.1886"/>
          <dgm:constr type="h" for="ch" forName="image2" refType="h" fact="0.3757"/>
          <dgm:constr type="l" for="ch" forName="text4" refType="w" fact="0.4868"/>
          <dgm:constr type="t" for="ch" forName="text4" refType="h" fact="0.2081"/>
          <dgm:constr type="w" for="ch" forName="text4" refType="w" fact="0.1886"/>
          <dgm:constr type="h" for="ch" forName="text4" refType="h" fact="0.3757"/>
          <dgm:constr type="l" for="ch" forName="text2" refType="w" fact="0.3246"/>
          <dgm:constr type="t" for="ch" forName="text2" refType="h" fact="0.4154"/>
          <dgm:constr type="w" for="ch" forName="text2" refType="w" fact="0.1886"/>
          <dgm:constr type="h" for="ch" forName="text2" refType="h" fact="0.3757"/>
          <dgm:constr type="l" for="ch" forName="image3" refType="w" fact="0.3246"/>
          <dgm:constr type="t" for="ch" forName="image3" refType="h" fact="0"/>
          <dgm:constr type="w" for="ch" forName="image3" refType="w" fact="0.1886"/>
          <dgm:constr type="h" for="ch" forName="image3" refType="h" fact="0.3757"/>
          <dgm:constr type="l" for="ch" forName="text1" refType="w" fact="0.1623"/>
          <dgm:constr type="t" for="ch" forName="text1" refType="h" fact="0.6243"/>
          <dgm:constr type="w" for="ch" forName="text1" refType="w" fact="0.1886"/>
          <dgm:constr type="h" for="ch" forName="text1" refType="h" fact="0.3757"/>
          <dgm:constr type="l" for="ch" forName="text3" refType="w" fact="0.1623"/>
          <dgm:constr type="t" for="ch" forName="text3" refType="h" fact="0.2089"/>
          <dgm:constr type="w" for="ch" forName="text3" refType="w" fact="0.1886"/>
          <dgm:constr type="h" for="ch" forName="text3" refType="h" fact="0.3757"/>
          <dgm:constr type="l" for="ch" forName="textaccent1" refType="w" fact="0.1668"/>
          <dgm:constr type="t" for="ch" forName="textaccent1" refType="h" fact="0.7923"/>
          <dgm:constr type="w" for="ch" forName="textaccent1" refType="w" fact="0.022"/>
          <dgm:constr type="h" for="ch" forName="textaccent1" refType="h" fact="0.044"/>
          <dgm:constr type="l" for="ch" forName="image1" refType="w" fact="0"/>
          <dgm:constr type="t" for="ch" forName="image1" refType="h" fact="0.4166"/>
          <dgm:constr type="w" for="ch" forName="image1" refType="w" fact="0.1886"/>
          <dgm:constr type="h" for="ch" forName="image1" refType="h" fact="0.3757"/>
          <dgm:constr type="l" for="ch" forName="imageaccent1" refType="w" fact="0.1292"/>
          <dgm:constr type="t" for="ch" forName="imageaccent1" refType="h" fact="0.7424"/>
          <dgm:constr type="w" for="ch" forName="imageaccent1" refType="w" fact="0.022"/>
          <dgm:constr type="h" for="ch" forName="imageaccent1" refType="h" fact="0.044"/>
          <dgm:constr type="l" for="ch" forName="textaccent2" refType="w" fact="0.4544"/>
          <dgm:constr type="t" for="ch" forName="textaccent2" refType="h" fact="0.7404"/>
          <dgm:constr type="w" for="ch" forName="textaccent2" refType="w" fact="0.022"/>
          <dgm:constr type="h" for="ch" forName="textaccent2" refType="h" fact="0.044"/>
          <dgm:constr type="l" for="ch" forName="imageaccent2" refType="w" fact="0.4914"/>
          <dgm:constr type="t" for="ch" forName="imageaccent2" refType="h" fact="0.7907"/>
          <dgm:constr type="w" for="ch" forName="imageaccent2" refType="w" fact="0.022"/>
          <dgm:constr type="h" for="ch" forName="imageaccent2" refType="h" fact="0.044"/>
          <dgm:constr type="l" for="ch" forName="textaccent3" refType="w" fact="0.2915"/>
          <dgm:constr type="t" for="ch" forName="textaccent3" refType="h" fact="0.216"/>
          <dgm:constr type="w" for="ch" forName="textaccent3" refType="w" fact="0.022"/>
          <dgm:constr type="h" for="ch" forName="textaccent3" refType="h" fact="0.044"/>
          <dgm:constr type="l" for="ch" forName="imageaccent3" refType="w" fact="0.3299"/>
          <dgm:constr type="t" for="ch" forName="imageaccent3" refType="h" fact="0.1665"/>
          <dgm:constr type="w" for="ch" forName="imageaccent3" refType="w" fact="0.022"/>
          <dgm:constr type="h" for="ch" forName="imageaccent3" refType="h" fact="0.044"/>
          <dgm:constr type="l" for="ch" forName="textaccent4" refType="w" fact="0.65"/>
          <dgm:constr type="t" for="ch" forName="textaccent4" refType="h" fact="0.3746"/>
          <dgm:constr type="w" for="ch" forName="textaccent4" refType="w" fact="0.022"/>
          <dgm:constr type="h" for="ch" forName="textaccent4" refType="h" fact="0.044"/>
          <dgm:constr type="l" for="ch" forName="imageaccent4" refType="w" fact="0.6859"/>
          <dgm:constr type="t" for="ch" forName="imageaccent4" refType="h" fact="0.4261"/>
          <dgm:constr type="w" for="ch" forName="imageaccent4" refType="w" fact="0.022"/>
          <dgm:constr type="h" for="ch" forName="imageaccent4" refType="h" fact="0.044"/>
          <dgm:constr type="l" for="ch" forName="textaccent5" refType="w" fact="0.8123"/>
          <dgm:constr type="t" for="ch" forName="textaccent5" refType="h" fact="0.1724"/>
          <dgm:constr type="w" for="ch" forName="textaccent5" refType="w" fact="0.022"/>
          <dgm:constr type="h" for="ch" forName="textaccent5" refType="h" fact="0.044"/>
          <dgm:constr type="l" for="ch" forName="imageaccent5" refType="w" fact="0.849"/>
          <dgm:constr type="t" for="ch" forName="imageaccent5" refType="h" fact="0.222"/>
          <dgm:constr type="w" for="ch" forName="imageaccent5" refType="w" fact="0.022"/>
          <dgm:constr type="h" for="ch" forName="imageaccent5" refType="h" fact="0.044"/>
        </dgm:constrLst>
      </dgm:if>
      <dgm:if name="Name7" axis="ch" ptType="node" func="cnt" op="equ" val="6">
        <dgm:alg type="composite">
          <dgm:param type="ar" val="1.9179"/>
        </dgm:alg>
        <dgm:constrLst>
          <dgm:constr type="primFontSz" for="des" ptType="node" op="equ" val="65"/>
          <dgm:constr type="l" for="ch" forName="image4" refType="w" fact="0.6491"/>
          <dgm:constr type="t" for="ch" forName="image4" refType="h" fact="0.3466"/>
          <dgm:constr type="w" for="ch" forName="image4" refType="w" fact="0.1886"/>
          <dgm:constr type="h" for="ch" forName="image4" refType="h" fact="0.3106"/>
          <dgm:constr type="l" for="ch" forName="text5" refType="w" fact="0.6491"/>
          <dgm:constr type="t" for="ch" forName="text5" refType="h" fact="0.0033"/>
          <dgm:constr type="w" for="ch" forName="text5" refType="w" fact="0.1886"/>
          <dgm:constr type="h" for="ch" forName="text5" refType="h" fact="0.3106"/>
          <dgm:constr type="l" for="ch" forName="image5" refType="w" fact="0.8114"/>
          <dgm:constr type="t" for="ch" forName="image5" refType="h" fact="0.1766"/>
          <dgm:constr type="w" for="ch" forName="image5" refType="w" fact="0.1886"/>
          <dgm:constr type="h" for="ch" forName="image5" refType="h" fact="0.3106"/>
          <dgm:constr type="l" for="ch" forName="image2" refType="w" fact="0.4868"/>
          <dgm:constr type="t" for="ch" forName="image2" refType="h" fact="0.5154"/>
          <dgm:constr type="w" for="ch" forName="image2" refType="w" fact="0.1886"/>
          <dgm:constr type="h" for="ch" forName="image2" refType="h" fact="0.3106"/>
          <dgm:constr type="l" for="ch" forName="text4" refType="w" fact="0.4868"/>
          <dgm:constr type="t" for="ch" forName="text4" refType="h" fact="0.172"/>
          <dgm:constr type="w" for="ch" forName="text4" refType="w" fact="0.1886"/>
          <dgm:constr type="h" for="ch" forName="text4" refType="h" fact="0.3106"/>
          <dgm:constr type="l" for="ch" forName="text2" refType="w" fact="0.3246"/>
          <dgm:constr type="t" for="ch" forName="text2" refType="h" fact="0.3434"/>
          <dgm:constr type="w" for="ch" forName="text2" refType="w" fact="0.1886"/>
          <dgm:constr type="h" for="ch" forName="text2" refType="h" fact="0.3106"/>
          <dgm:constr type="l" for="ch" forName="image3" refType="w" fact="0.3246"/>
          <dgm:constr type="t" for="ch" forName="image3" refType="h" fact="0"/>
          <dgm:constr type="w" for="ch" forName="image3" refType="w" fact="0.1886"/>
          <dgm:constr type="h" for="ch" forName="image3" refType="h" fact="0.3106"/>
          <dgm:constr type="l" for="ch" forName="text1" refType="w" fact="0.1623"/>
          <dgm:constr type="t" for="ch" forName="text1" refType="h" fact="0.516"/>
          <dgm:constr type="w" for="ch" forName="text1" refType="w" fact="0.1886"/>
          <dgm:constr type="h" for="ch" forName="text1" refType="h" fact="0.3106"/>
          <dgm:constr type="l" for="ch" forName="text3" refType="w" fact="0.1623"/>
          <dgm:constr type="t" for="ch" forName="text3" refType="h" fact="0.1727"/>
          <dgm:constr type="w" for="ch" forName="text3" refType="w" fact="0.1886"/>
          <dgm:constr type="h" for="ch" forName="text3" refType="h" fact="0.3106"/>
          <dgm:constr type="l" for="ch" forName="textaccent1" refType="w" fact="0.1668"/>
          <dgm:constr type="t" for="ch" forName="textaccent1" refType="h" fact="0.6549"/>
          <dgm:constr type="w" for="ch" forName="textaccent1" refType="w" fact="0.022"/>
          <dgm:constr type="h" for="ch" forName="textaccent1" refType="h" fact="0.0364"/>
          <dgm:constr type="l" for="ch" forName="image1" refType="w" fact="0"/>
          <dgm:constr type="t" for="ch" forName="image1" refType="h" fact="0.3443"/>
          <dgm:constr type="w" for="ch" forName="image1" refType="w" fact="0.1886"/>
          <dgm:constr type="h" for="ch" forName="image1" refType="h" fact="0.3106"/>
          <dgm:constr type="l" for="ch" forName="imageaccent1" refType="w" fact="0.1292"/>
          <dgm:constr type="t" for="ch" forName="imageaccent1" refType="h" fact="0.6137"/>
          <dgm:constr type="w" for="ch" forName="imageaccent1" refType="w" fact="0.022"/>
          <dgm:constr type="h" for="ch" forName="imageaccent1" refType="h" fact="0.0364"/>
          <dgm:constr type="l" for="ch" forName="textaccent2" refType="w" fact="0.4544"/>
          <dgm:constr type="t" for="ch" forName="textaccent2" refType="h" fact="0.612"/>
          <dgm:constr type="w" for="ch" forName="textaccent2" refType="w" fact="0.022"/>
          <dgm:constr type="h" for="ch" forName="textaccent2" refType="h" fact="0.0364"/>
          <dgm:constr type="l" for="ch" forName="imageaccent2" refType="w" fact="0.4914"/>
          <dgm:constr type="t" for="ch" forName="imageaccent2" refType="h" fact="0.6536"/>
          <dgm:constr type="w" for="ch" forName="imageaccent2" refType="w" fact="0.022"/>
          <dgm:constr type="h" for="ch" forName="imageaccent2" refType="h" fact="0.0364"/>
          <dgm:constr type="l" for="ch" forName="textaccent3" refType="w" fact="0.2915"/>
          <dgm:constr type="t" for="ch" forName="textaccent3" refType="h" fact="0.1786"/>
          <dgm:constr type="w" for="ch" forName="textaccent3" refType="w" fact="0.022"/>
          <dgm:constr type="h" for="ch" forName="textaccent3" refType="h" fact="0.0364"/>
          <dgm:constr type="l" for="ch" forName="imageaccent3" refType="w" fact="0.3299"/>
          <dgm:constr type="t" for="ch" forName="imageaccent3" refType="h" fact="0.1376"/>
          <dgm:constr type="w" for="ch" forName="imageaccent3" refType="w" fact="0.022"/>
          <dgm:constr type="h" for="ch" forName="imageaccent3" refType="h" fact="0.0364"/>
          <dgm:constr type="l" for="ch" forName="textaccent4" refType="w" fact="0.65"/>
          <dgm:constr type="t" for="ch" forName="textaccent4" refType="h" fact="0.3096"/>
          <dgm:constr type="w" for="ch" forName="textaccent4" refType="w" fact="0.022"/>
          <dgm:constr type="h" for="ch" forName="textaccent4" refType="h" fact="0.0364"/>
          <dgm:constr type="l" for="ch" forName="imageaccent4" refType="w" fact="0.6859"/>
          <dgm:constr type="t" for="ch" forName="imageaccent4" refType="h" fact="0.3522"/>
          <dgm:constr type="w" for="ch" forName="imageaccent4" refType="w" fact="0.022"/>
          <dgm:constr type="h" for="ch" forName="imageaccent4" refType="h" fact="0.0364"/>
          <dgm:constr type="l" for="ch" forName="textaccent5" refType="w" fact="0.8123"/>
          <dgm:constr type="t" for="ch" forName="textaccent5" refType="h" fact="0.1425"/>
          <dgm:constr type="w" for="ch" forName="textaccent5" refType="w" fact="0.022"/>
          <dgm:constr type="h" for="ch" forName="textaccent5" refType="h" fact="0.0364"/>
          <dgm:constr type="l" for="ch" forName="imageaccent5" refType="w" fact="0.849"/>
          <dgm:constr type="t" for="ch" forName="imageaccent5" refType="h" fact="0.1835"/>
          <dgm:constr type="w" for="ch" forName="imageaccent5" refType="w" fact="0.022"/>
          <dgm:constr type="h" for="ch" forName="imageaccent5" refType="h" fact="0.0364"/>
          <dgm:constr type="l" for="ch" forName="image6" refType="w" fact="0.6491"/>
          <dgm:constr type="t" for="ch" forName="image6" refType="h" fact="0.6894"/>
          <dgm:constr type="w" for="ch" forName="image6" refType="w" fact="0.1886"/>
          <dgm:constr type="h" for="ch" forName="image6" refType="h" fact="0.3106"/>
          <dgm:constr type="l" for="ch" forName="text6" refType="w" fact="0.8114"/>
          <dgm:constr type="t" for="ch" forName="text6" refType="h" fact="0.5194"/>
          <dgm:constr type="w" for="ch" forName="text6" refType="w" fact="0.1886"/>
          <dgm:constr type="h" for="ch" forName="text6" refType="h" fact="0.3106"/>
          <dgm:constr type="l" for="ch" forName="imageaccent6" refType="w" fact="0.8138"/>
          <dgm:constr type="t" for="ch" forName="imageaccent6" refType="h" fact="0.8257"/>
          <dgm:constr type="w" for="ch" forName="imageaccent6" refType="w" fact="0.022"/>
          <dgm:constr type="h" for="ch" forName="imageaccent6" refType="h" fact="0.0364"/>
          <dgm:constr type="l" for="ch" forName="textaccent6" refType="w" fact="0.8488"/>
          <dgm:constr type="t" for="ch" forName="textaccent6" refType="h" fact="0.7914"/>
          <dgm:constr type="w" for="ch" forName="textaccent6" refType="w" fact="0.022"/>
          <dgm:constr type="h" for="ch" forName="textaccent6" refType="h" fact="0.0364"/>
        </dgm:constrLst>
      </dgm:if>
      <dgm:if name="Name8" axis="ch" ptType="node" func="cnt" op="equ" val="7">
        <dgm:alg type="composite">
          <dgm:param type="ar" val="1.6382"/>
        </dgm:alg>
        <dgm:constrLst>
          <dgm:constr type="primFontSz" for="des" ptType="node" op="equ" val="65"/>
          <dgm:constr type="l" for="ch" forName="image4" refType="w" fact="0.6491"/>
          <dgm:constr type="t" for="ch" forName="image4" refType="h" fact="0.2961"/>
          <dgm:constr type="w" for="ch" forName="image4" refType="w" fact="0.1886"/>
          <dgm:constr type="h" for="ch" forName="image4" refType="h" fact="0.2653"/>
          <dgm:constr type="l" for="ch" forName="text5" refType="w" fact="0.6491"/>
          <dgm:constr type="t" for="ch" forName="text5" refType="h" fact="0.0028"/>
          <dgm:constr type="w" for="ch" forName="text5" refType="w" fact="0.1886"/>
          <dgm:constr type="h" for="ch" forName="text5" refType="h" fact="0.2653"/>
          <dgm:constr type="l" for="ch" forName="image5" refType="w" fact="0.8114"/>
          <dgm:constr type="t" for="ch" forName="image5" refType="h" fact="0.1508"/>
          <dgm:constr type="w" for="ch" forName="image5" refType="w" fact="0.1886"/>
          <dgm:constr type="h" for="ch" forName="image5" refType="h" fact="0.2653"/>
          <dgm:constr type="l" for="ch" forName="image2" refType="w" fact="0.4868"/>
          <dgm:constr type="t" for="ch" forName="image2" refType="h" fact="0.4402"/>
          <dgm:constr type="w" for="ch" forName="image2" refType="w" fact="0.1886"/>
          <dgm:constr type="h" for="ch" forName="image2" refType="h" fact="0.2653"/>
          <dgm:constr type="l" for="ch" forName="text4" refType="w" fact="0.4868"/>
          <dgm:constr type="t" for="ch" forName="text4" refType="h" fact="0.1469"/>
          <dgm:constr type="w" for="ch" forName="text4" refType="w" fact="0.1886"/>
          <dgm:constr type="h" for="ch" forName="text4" refType="h" fact="0.2653"/>
          <dgm:constr type="l" for="ch" forName="text2" refType="w" fact="0.3246"/>
          <dgm:constr type="t" for="ch" forName="text2" refType="h" fact="0.2933"/>
          <dgm:constr type="w" for="ch" forName="text2" refType="w" fact="0.1886"/>
          <dgm:constr type="h" for="ch" forName="text2" refType="h" fact="0.2653"/>
          <dgm:constr type="l" for="ch" forName="image3" refType="w" fact="0.3246"/>
          <dgm:constr type="t" for="ch" forName="image3" refType="h" fact="0"/>
          <dgm:constr type="w" for="ch" forName="image3" refType="w" fact="0.1886"/>
          <dgm:constr type="h" for="ch" forName="image3" refType="h" fact="0.2653"/>
          <dgm:constr type="l" for="ch" forName="text1" refType="w" fact="0.1623"/>
          <dgm:constr type="t" for="ch" forName="text1" refType="h" fact="0.4408"/>
          <dgm:constr type="w" for="ch" forName="text1" refType="w" fact="0.1886"/>
          <dgm:constr type="h" for="ch" forName="text1" refType="h" fact="0.2653"/>
          <dgm:constr type="l" for="ch" forName="text3" refType="w" fact="0.1623"/>
          <dgm:constr type="t" for="ch" forName="text3" refType="h" fact="0.1475"/>
          <dgm:constr type="w" for="ch" forName="text3" refType="w" fact="0.1886"/>
          <dgm:constr type="h" for="ch" forName="text3" refType="h" fact="0.2653"/>
          <dgm:constr type="l" for="ch" forName="textaccent1" refType="w" fact="0.1668"/>
          <dgm:constr type="t" for="ch" forName="textaccent1" refType="h" fact="0.5594"/>
          <dgm:constr type="w" for="ch" forName="textaccent1" refType="w" fact="0.022"/>
          <dgm:constr type="h" for="ch" forName="textaccent1" refType="h" fact="0.0311"/>
          <dgm:constr type="l" for="ch" forName="image1" refType="w" fact="0"/>
          <dgm:constr type="t" for="ch" forName="image1" refType="h" fact="0.2941"/>
          <dgm:constr type="w" for="ch" forName="image1" refType="w" fact="0.1886"/>
          <dgm:constr type="h" for="ch" forName="image1" refType="h" fact="0.2653"/>
          <dgm:constr type="l" for="ch" forName="imageaccent1" refType="w" fact="0.1292"/>
          <dgm:constr type="t" for="ch" forName="imageaccent1" refType="h" fact="0.5242"/>
          <dgm:constr type="w" for="ch" forName="imageaccent1" refType="w" fact="0.022"/>
          <dgm:constr type="h" for="ch" forName="imageaccent1" refType="h" fact="0.0311"/>
          <dgm:constr type="l" for="ch" forName="textaccent2" refType="w" fact="0.4544"/>
          <dgm:constr type="t" for="ch" forName="textaccent2" refType="h" fact="0.5228"/>
          <dgm:constr type="w" for="ch" forName="textaccent2" refType="w" fact="0.022"/>
          <dgm:constr type="h" for="ch" forName="textaccent2" refType="h" fact="0.0311"/>
          <dgm:constr type="l" for="ch" forName="imageaccent2" refType="w" fact="0.4914"/>
          <dgm:constr type="t" for="ch" forName="imageaccent2" refType="h" fact="0.5583"/>
          <dgm:constr type="w" for="ch" forName="imageaccent2" refType="w" fact="0.022"/>
          <dgm:constr type="h" for="ch" forName="imageaccent2" refType="h" fact="0.0311"/>
          <dgm:constr type="l" for="ch" forName="textaccent3" refType="w" fact="0.2907"/>
          <dgm:constr type="t" for="ch" forName="textaccent3" refType="h" fact="0.1511"/>
          <dgm:constr type="w" for="ch" forName="textaccent3" refType="w" fact="0.022"/>
          <dgm:constr type="h" for="ch" forName="textaccent3" refType="h" fact="0.0311"/>
          <dgm:constr type="l" for="ch" forName="imageaccent3" refType="w" fact="0.3299"/>
          <dgm:constr type="t" for="ch" forName="imageaccent3" refType="h" fact="0.1175"/>
          <dgm:constr type="w" for="ch" forName="imageaccent3" refType="w" fact="0.022"/>
          <dgm:constr type="h" for="ch" forName="imageaccent3" refType="h" fact="0.0311"/>
          <dgm:constr type="l" for="ch" forName="textaccent4" refType="w" fact="0.65"/>
          <dgm:constr type="t" for="ch" forName="textaccent4" refType="h" fact="0.2645"/>
          <dgm:constr type="w" for="ch" forName="textaccent4" refType="w" fact="0.022"/>
          <dgm:constr type="h" for="ch" forName="textaccent4" refType="h" fact="0.0311"/>
          <dgm:constr type="l" for="ch" forName="imageaccent4" refType="w" fact="0.6859"/>
          <dgm:constr type="t" for="ch" forName="imageaccent4" refType="h" fact="0.3008"/>
          <dgm:constr type="w" for="ch" forName="imageaccent4" refType="w" fact="0.022"/>
          <dgm:constr type="h" for="ch" forName="imageaccent4" refType="h" fact="0.0311"/>
          <dgm:constr type="l" for="ch" forName="textaccent5" refType="w" fact="0.8123"/>
          <dgm:constr type="t" for="ch" forName="textaccent5" refType="h" fact="0.1217"/>
          <dgm:constr type="w" for="ch" forName="textaccent5" refType="w" fact="0.022"/>
          <dgm:constr type="h" for="ch" forName="textaccent5" refType="h" fact="0.0311"/>
          <dgm:constr type="l" for="ch" forName="imageaccent5" refType="w" fact="0.849"/>
          <dgm:constr type="t" for="ch" forName="imageaccent5" refType="h" fact="0.1567"/>
          <dgm:constr type="w" for="ch" forName="imageaccent5" refType="w" fact="0.022"/>
          <dgm:constr type="h" for="ch" forName="imageaccent5" refType="h" fact="0.0311"/>
          <dgm:constr type="l" for="ch" forName="image6" refType="w" fact="0.6491"/>
          <dgm:constr type="t" for="ch" forName="image6" refType="h" fact="0.5889"/>
          <dgm:constr type="w" for="ch" forName="image6" refType="w" fact="0.1886"/>
          <dgm:constr type="h" for="ch" forName="image6" refType="h" fact="0.2653"/>
          <dgm:constr type="l" for="ch" forName="text6" refType="w" fact="0.8114"/>
          <dgm:constr type="t" for="ch" forName="text6" refType="h" fact="0.4436"/>
          <dgm:constr type="w" for="ch" forName="text6" refType="w" fact="0.1886"/>
          <dgm:constr type="h" for="ch" forName="text6" refType="h" fact="0.2653"/>
          <dgm:constr type="l" for="ch" forName="imageaccent6" refType="w" fact="0.8138"/>
          <dgm:constr type="t" for="ch" forName="imageaccent6" refType="h" fact="0.7053"/>
          <dgm:constr type="w" for="ch" forName="imageaccent6" refType="w" fact="0.022"/>
          <dgm:constr type="h" for="ch" forName="imageaccent6" refType="h" fact="0.0311"/>
          <dgm:constr type="l" for="ch" forName="textaccent6" refType="w" fact="0.8488"/>
          <dgm:constr type="t" for="ch" forName="textaccent6" refType="h" fact="0.676"/>
          <dgm:constr type="w" for="ch" forName="textaccent6" refType="w" fact="0.022"/>
          <dgm:constr type="h" for="ch" forName="textaccent6" refType="h" fact="0.0311"/>
          <dgm:constr type="l" for="ch" forName="text7" refType="w" fact="0.3244"/>
          <dgm:constr type="t" for="ch" forName="text7" refType="h" fact="0.5872"/>
          <dgm:constr type="w" for="ch" forName="text7" refType="w" fact="0.1886"/>
          <dgm:constr type="h" for="ch" forName="text7" refType="h" fact="0.2653"/>
          <dgm:constr type="l" for="ch" forName="image7" refType="w" fact="0.1622"/>
          <dgm:constr type="t" for="ch" forName="image7" refType="h" fact="0.7347"/>
          <dgm:constr type="w" for="ch" forName="image7" refType="w" fact="0.1886"/>
          <dgm:constr type="h" for="ch" forName="image7" refType="h" fact="0.2653"/>
          <dgm:constr type="l" for="ch" forName="imageaccent7" refType="w" fact="0.2905"/>
          <dgm:constr type="t" for="ch" forName="imageaccent7" refType="h" fact="0.7384"/>
          <dgm:constr type="w" for="ch" forName="imageaccent7" refType="w" fact="0.022"/>
          <dgm:constr type="h" for="ch" forName="imageaccent7" refType="h" fact="0.0311"/>
          <dgm:constr type="l" for="ch" forName="textaccent7" refType="w" fact="0.3298"/>
          <dgm:constr type="t" for="ch" forName="textaccent7" refType="h" fact="0.7048"/>
          <dgm:constr type="w" for="ch" forName="textaccent7" refType="w" fact="0.022"/>
          <dgm:constr type="h" for="ch" forName="textaccent7" refType="h" fact="0.0311"/>
        </dgm:constrLst>
      </dgm:if>
      <dgm:if name="Name9" axis="ch" ptType="node" func="cnt" op="equ" val="8">
        <dgm:alg type="composite">
          <dgm:param type="ar" val="1.8974"/>
        </dgm:alg>
        <dgm:constrLst>
          <dgm:constr type="primFontSz" for="des" ptType="node" op="equ" val="65"/>
          <dgm:constr type="l" for="ch" forName="image4" refType="w" fact="0.5589"/>
          <dgm:constr type="t" for="ch" forName="image4" refType="h" fact="0.2952"/>
          <dgm:constr type="w" for="ch" forName="image4" refType="w" fact="0.1624"/>
          <dgm:constr type="h" for="ch" forName="image4" refType="h" fact="0.2645"/>
          <dgm:constr type="l" for="ch" forName="text5" refType="w" fact="0.5589"/>
          <dgm:constr type="t" for="ch" forName="text5" refType="h" fact="0.0028"/>
          <dgm:constr type="w" for="ch" forName="text5" refType="w" fact="0.1624"/>
          <dgm:constr type="h" for="ch" forName="text5" refType="h" fact="0.2645"/>
          <dgm:constr type="l" for="ch" forName="image5" refType="w" fact="0.6986"/>
          <dgm:constr type="t" for="ch" forName="image5" refType="h" fact="0.1504"/>
          <dgm:constr type="w" for="ch" forName="image5" refType="w" fact="0.1624"/>
          <dgm:constr type="h" for="ch" forName="image5" refType="h" fact="0.2645"/>
          <dgm:constr type="l" for="ch" forName="image2" refType="w" fact="0.4192"/>
          <dgm:constr type="t" for="ch" forName="image2" refType="h" fact="0.439"/>
          <dgm:constr type="w" for="ch" forName="image2" refType="w" fact="0.1624"/>
          <dgm:constr type="h" for="ch" forName="image2" refType="h" fact="0.2645"/>
          <dgm:constr type="l" for="ch" forName="text4" refType="w" fact="0.4192"/>
          <dgm:constr type="t" for="ch" forName="text4" refType="h" fact="0.1465"/>
          <dgm:constr type="w" for="ch" forName="text4" refType="w" fact="0.1624"/>
          <dgm:constr type="h" for="ch" forName="text4" refType="h" fact="0.2645"/>
          <dgm:constr type="l" for="ch" forName="text2" refType="w" fact="0.2794"/>
          <dgm:constr type="t" for="ch" forName="text2" refType="h" fact="0.2925"/>
          <dgm:constr type="w" for="ch" forName="text2" refType="w" fact="0.1624"/>
          <dgm:constr type="h" for="ch" forName="text2" refType="h" fact="0.2645"/>
          <dgm:constr type="l" for="ch" forName="image3" refType="w" fact="0.2794"/>
          <dgm:constr type="t" for="ch" forName="image3" refType="h" fact="0"/>
          <dgm:constr type="w" for="ch" forName="image3" refType="w" fact="0.1624"/>
          <dgm:constr type="h" for="ch" forName="image3" refType="h" fact="0.2645"/>
          <dgm:constr type="l" for="ch" forName="text1" refType="w" fact="0.1397"/>
          <dgm:constr type="t" for="ch" forName="text1" refType="h" fact="0.4395"/>
          <dgm:constr type="w" for="ch" forName="text1" refType="w" fact="0.1624"/>
          <dgm:constr type="h" for="ch" forName="text1" refType="h" fact="0.2645"/>
          <dgm:constr type="l" for="ch" forName="text3" refType="w" fact="0.1397"/>
          <dgm:constr type="t" for="ch" forName="text3" refType="h" fact="0.1471"/>
          <dgm:constr type="w" for="ch" forName="text3" refType="w" fact="0.1624"/>
          <dgm:constr type="h" for="ch" forName="text3" refType="h" fact="0.2645"/>
          <dgm:constr type="l" for="ch" forName="textaccent1" refType="w" fact="0.1436"/>
          <dgm:constr type="t" for="ch" forName="textaccent1" refType="h" fact="0.5578"/>
          <dgm:constr type="w" for="ch" forName="textaccent1" refType="w" fact="0.0189"/>
          <dgm:constr type="h" for="ch" forName="textaccent1" refType="h" fact="0.031"/>
          <dgm:constr type="l" for="ch" forName="image1" refType="w" fact="0"/>
          <dgm:constr type="t" for="ch" forName="image1" refType="h" fact="0.2933"/>
          <dgm:constr type="w" for="ch" forName="image1" refType="w" fact="0.1624"/>
          <dgm:constr type="h" for="ch" forName="image1" refType="h" fact="0.2645"/>
          <dgm:constr type="l" for="ch" forName="imageaccent1" refType="w" fact="0.1112"/>
          <dgm:constr type="t" for="ch" forName="imageaccent1" refType="h" fact="0.5227"/>
          <dgm:constr type="w" for="ch" forName="imageaccent1" refType="w" fact="0.0189"/>
          <dgm:constr type="h" for="ch" forName="imageaccent1" refType="h" fact="0.031"/>
          <dgm:constr type="l" for="ch" forName="textaccent2" refType="w" fact="0.3912"/>
          <dgm:constr type="t" for="ch" forName="textaccent2" refType="h" fact="0.5213"/>
          <dgm:constr type="w" for="ch" forName="textaccent2" refType="w" fact="0.0189"/>
          <dgm:constr type="h" for="ch" forName="textaccent2" refType="h" fact="0.031"/>
          <dgm:constr type="l" for="ch" forName="imageaccent2" refType="w" fact="0.4231"/>
          <dgm:constr type="t" for="ch" forName="imageaccent2" refType="h" fact="0.5567"/>
          <dgm:constr type="w" for="ch" forName="imageaccent2" refType="w" fact="0.0189"/>
          <dgm:constr type="h" for="ch" forName="imageaccent2" refType="h" fact="0.031"/>
          <dgm:constr type="l" for="ch" forName="textaccent3" refType="w" fact="0.2502"/>
          <dgm:constr type="t" for="ch" forName="textaccent3" refType="h" fact="0.1507"/>
          <dgm:constr type="w" for="ch" forName="textaccent3" refType="w" fact="0.0189"/>
          <dgm:constr type="h" for="ch" forName="textaccent3" refType="h" fact="0.031"/>
          <dgm:constr type="l" for="ch" forName="imageaccent3" refType="w" fact="0.2841"/>
          <dgm:constr type="t" for="ch" forName="imageaccent3" refType="h" fact="0.1172"/>
          <dgm:constr type="w" for="ch" forName="imageaccent3" refType="w" fact="0.0189"/>
          <dgm:constr type="h" for="ch" forName="imageaccent3" refType="h" fact="0.031"/>
          <dgm:constr type="l" for="ch" forName="textaccent4" refType="w" fact="0.5596"/>
          <dgm:constr type="t" for="ch" forName="textaccent4" refType="h" fact="0.2637"/>
          <dgm:constr type="w" for="ch" forName="textaccent4" refType="w" fact="0.0189"/>
          <dgm:constr type="h" for="ch" forName="textaccent4" refType="h" fact="0.031"/>
          <dgm:constr type="l" for="ch" forName="imageaccent4" refType="w" fact="0.5905"/>
          <dgm:constr type="t" for="ch" forName="imageaccent4" refType="h" fact="0.3"/>
          <dgm:constr type="w" for="ch" forName="imageaccent4" refType="w" fact="0.0189"/>
          <dgm:constr type="h" for="ch" forName="imageaccent4" refType="h" fact="0.031"/>
          <dgm:constr type="l" for="ch" forName="textaccent5" refType="w" fact="0.6993"/>
          <dgm:constr type="t" for="ch" forName="textaccent5" refType="h" fact="0.1214"/>
          <dgm:constr type="w" for="ch" forName="textaccent5" refType="w" fact="0.0189"/>
          <dgm:constr type="h" for="ch" forName="textaccent5" refType="h" fact="0.031"/>
          <dgm:constr type="l" for="ch" forName="imageaccent5" refType="w" fact="0.731"/>
          <dgm:constr type="t" for="ch" forName="imageaccent5" refType="h" fact="0.1563"/>
          <dgm:constr type="w" for="ch" forName="imageaccent5" refType="w" fact="0.0189"/>
          <dgm:constr type="h" for="ch" forName="imageaccent5" refType="h" fact="0.031"/>
          <dgm:constr type="l" for="ch" forName="image6" refType="w" fact="0.5589"/>
          <dgm:constr type="t" for="ch" forName="image6" refType="h" fact="0.5872"/>
          <dgm:constr type="w" for="ch" forName="image6" refType="w" fact="0.1624"/>
          <dgm:constr type="h" for="ch" forName="image6" refType="h" fact="0.2645"/>
          <dgm:constr type="l" for="ch" forName="text6" refType="w" fact="0.6986"/>
          <dgm:constr type="t" for="ch" forName="text6" refType="h" fact="0.4424"/>
          <dgm:constr type="w" for="ch" forName="text6" refType="w" fact="0.1624"/>
          <dgm:constr type="h" for="ch" forName="text6" refType="h" fact="0.2645"/>
          <dgm:constr type="l" for="ch" forName="imageaccent6" refType="w" fact="0.7007"/>
          <dgm:constr type="t" for="ch" forName="imageaccent6" refType="h" fact="0.7033"/>
          <dgm:constr type="w" for="ch" forName="imageaccent6" refType="w" fact="0.0189"/>
          <dgm:constr type="h" for="ch" forName="imageaccent6" refType="h" fact="0.031"/>
          <dgm:constr type="l" for="ch" forName="textaccent6" refType="w" fact="0.7308"/>
          <dgm:constr type="t" for="ch" forName="textaccent6" refType="h" fact="0.6741"/>
          <dgm:constr type="w" for="ch" forName="textaccent6" refType="w" fact="0.0189"/>
          <dgm:constr type="h" for="ch" forName="textaccent6" refType="h" fact="0.031"/>
          <dgm:constr type="l" for="ch" forName="text7" refType="w" fact="0.2793"/>
          <dgm:constr type="t" for="ch" forName="text7" refType="h" fact="0.5856"/>
          <dgm:constr type="w" for="ch" forName="text7" refType="w" fact="0.1624"/>
          <dgm:constr type="h" for="ch" forName="text7" refType="h" fact="0.2645"/>
          <dgm:constr type="l" for="ch" forName="image7" refType="w" fact="0.1396"/>
          <dgm:constr type="t" for="ch" forName="image7" refType="h" fact="0.7326"/>
          <dgm:constr type="w" for="ch" forName="image7" refType="w" fact="0.1624"/>
          <dgm:constr type="h" for="ch" forName="image7" refType="h" fact="0.2645"/>
          <dgm:constr type="l" for="ch" forName="imageaccent7" refType="w" fact="0.2501"/>
          <dgm:constr type="t" for="ch" forName="imageaccent7" refType="h" fact="0.7363"/>
          <dgm:constr type="w" for="ch" forName="imageaccent7" refType="w" fact="0.0189"/>
          <dgm:constr type="h" for="ch" forName="imageaccent7" refType="h" fact="0.031"/>
          <dgm:constr type="l" for="ch" forName="textaccent7" refType="w" fact="0.284"/>
          <dgm:constr type="t" for="ch" forName="textaccent7" refType="h" fact="0.7028"/>
          <dgm:constr type="w" for="ch" forName="textaccent7" refType="w" fact="0.0189"/>
          <dgm:constr type="h" for="ch" forName="textaccent7" refType="h" fact="0.031"/>
          <dgm:constr type="l" for="ch" forName="image8" refType="w" fact="0.6979"/>
          <dgm:constr type="t" for="ch" forName="image8" refType="h" fact="0.7355"/>
          <dgm:constr type="w" for="ch" forName="image8" refType="w" fact="0.1624"/>
          <dgm:constr type="h" for="ch" forName="image8" refType="h" fact="0.2645"/>
          <dgm:constr type="l" for="ch" forName="text8" refType="w" fact="0.8376"/>
          <dgm:constr type="t" for="ch" forName="text8" refType="h" fact="0.5906"/>
          <dgm:constr type="w" for="ch" forName="text8" refType="w" fact="0.1624"/>
          <dgm:constr type="h" for="ch" forName="text8" refType="h" fact="0.2645"/>
          <dgm:constr type="l" for="ch" forName="imageaccent8" refType="w" fact="0.8397"/>
          <dgm:constr type="t" for="ch" forName="imageaccent8" refType="h" fact="0.8516"/>
          <dgm:constr type="w" for="ch" forName="imageaccent8" refType="w" fact="0.0189"/>
          <dgm:constr type="h" for="ch" forName="imageaccent8" refType="h" fact="0.031"/>
          <dgm:constr type="l" for="ch" forName="textaccent8" refType="w" fact="0.8698"/>
          <dgm:constr type="t" for="ch" forName="textaccent8" refType="h" fact="0.8223"/>
          <dgm:constr type="w" for="ch" forName="textaccent8" refType="w" fact="0.0189"/>
          <dgm:constr type="h" for="ch" forName="textaccent8" refType="h" fact="0.031"/>
        </dgm:constrLst>
      </dgm:if>
      <dgm:if name="Name10" axis="ch" ptType="node" func="cnt" op="equ" val="9">
        <dgm:alg type="composite">
          <dgm:param type="ar" val="1.8986"/>
        </dgm:alg>
        <dgm:constrLst>
          <dgm:constr type="primFontSz" for="des" ptType="node" op="equ" val="65"/>
          <dgm:constr type="l" for="ch" forName="image4" refType="w" fact="0.5585"/>
          <dgm:constr type="t" for="ch" forName="image4" refType="h" fact="0.2952"/>
          <dgm:constr type="w" for="ch" forName="image4" refType="w" fact="0.1623"/>
          <dgm:constr type="h" for="ch" forName="image4" refType="h" fact="0.2645"/>
          <dgm:constr type="l" for="ch" forName="text5" refType="w" fact="0.5585"/>
          <dgm:constr type="t" for="ch" forName="text5" refType="h" fact="0.0028"/>
          <dgm:constr type="w" for="ch" forName="text5" refType="w" fact="0.1623"/>
          <dgm:constr type="h" for="ch" forName="text5" refType="h" fact="0.2645"/>
          <dgm:constr type="l" for="ch" forName="image5" refType="w" fact="0.6982"/>
          <dgm:constr type="t" for="ch" forName="image5" refType="h" fact="0.1504"/>
          <dgm:constr type="w" for="ch" forName="image5" refType="w" fact="0.1623"/>
          <dgm:constr type="h" for="ch" forName="image5" refType="h" fact="0.2645"/>
          <dgm:constr type="l" for="ch" forName="image2" refType="w" fact="0.4189"/>
          <dgm:constr type="t" for="ch" forName="image2" refType="h" fact="0.439"/>
          <dgm:constr type="w" for="ch" forName="image2" refType="w" fact="0.1623"/>
          <dgm:constr type="h" for="ch" forName="image2" refType="h" fact="0.2645"/>
          <dgm:constr type="l" for="ch" forName="text4" refType="w" fact="0.4189"/>
          <dgm:constr type="t" for="ch" forName="text4" refType="h" fact="0.1465"/>
          <dgm:constr type="w" for="ch" forName="text4" refType="w" fact="0.1623"/>
          <dgm:constr type="h" for="ch" forName="text4" refType="h" fact="0.2645"/>
          <dgm:constr type="l" for="ch" forName="text2" refType="w" fact="0.2793"/>
          <dgm:constr type="t" for="ch" forName="text2" refType="h" fact="0.2925"/>
          <dgm:constr type="w" for="ch" forName="text2" refType="w" fact="0.1623"/>
          <dgm:constr type="h" for="ch" forName="text2" refType="h" fact="0.2645"/>
          <dgm:constr type="l" for="ch" forName="image3" refType="w" fact="0.2793"/>
          <dgm:constr type="t" for="ch" forName="image3" refType="h" fact="0"/>
          <dgm:constr type="w" for="ch" forName="image3" refType="w" fact="0.1623"/>
          <dgm:constr type="h" for="ch" forName="image3" refType="h" fact="0.2645"/>
          <dgm:constr type="l" for="ch" forName="text1" refType="w" fact="0.1396"/>
          <dgm:constr type="t" for="ch" forName="text1" refType="h" fact="0.4395"/>
          <dgm:constr type="w" for="ch" forName="text1" refType="w" fact="0.1623"/>
          <dgm:constr type="h" for="ch" forName="text1" refType="h" fact="0.2645"/>
          <dgm:constr type="l" for="ch" forName="text3" refType="w" fact="0.1396"/>
          <dgm:constr type="t" for="ch" forName="text3" refType="h" fact="0.1471"/>
          <dgm:constr type="w" for="ch" forName="text3" refType="w" fact="0.1623"/>
          <dgm:constr type="h" for="ch" forName="text3" refType="h" fact="0.2645"/>
          <dgm:constr type="l" for="ch" forName="textaccent1" refType="w" fact="0.1435"/>
          <dgm:constr type="t" for="ch" forName="textaccent1" refType="h" fact="0.5578"/>
          <dgm:constr type="w" for="ch" forName="textaccent1" refType="w" fact="0.0189"/>
          <dgm:constr type="h" for="ch" forName="textaccent1" refType="h" fact="0.031"/>
          <dgm:constr type="l" for="ch" forName="image1" refType="w" fact="0"/>
          <dgm:constr type="t" for="ch" forName="image1" refType="h" fact="0.2933"/>
          <dgm:constr type="w" for="ch" forName="image1" refType="w" fact="0.1623"/>
          <dgm:constr type="h" for="ch" forName="image1" refType="h" fact="0.2645"/>
          <dgm:constr type="l" for="ch" forName="imageaccent1" refType="w" fact="0.1111"/>
          <dgm:constr type="t" for="ch" forName="imageaccent1" refType="h" fact="0.5227"/>
          <dgm:constr type="w" for="ch" forName="imageaccent1" refType="w" fact="0.0189"/>
          <dgm:constr type="h" for="ch" forName="imageaccent1" refType="h" fact="0.031"/>
          <dgm:constr type="l" for="ch" forName="textaccent2" refType="w" fact="0.391"/>
          <dgm:constr type="t" for="ch" forName="textaccent2" refType="h" fact="0.5213"/>
          <dgm:constr type="w" for="ch" forName="textaccent2" refType="w" fact="0.0189"/>
          <dgm:constr type="h" for="ch" forName="textaccent2" refType="h" fact="0.031"/>
          <dgm:constr type="l" for="ch" forName="imageaccent2" refType="w" fact="0.4228"/>
          <dgm:constr type="t" for="ch" forName="imageaccent2" refType="h" fact="0.5567"/>
          <dgm:constr type="w" for="ch" forName="imageaccent2" refType="w" fact="0.0189"/>
          <dgm:constr type="h" for="ch" forName="imageaccent2" refType="h" fact="0.031"/>
          <dgm:constr type="l" for="ch" forName="textaccent3" refType="w" fact="0.2501"/>
          <dgm:constr type="t" for="ch" forName="textaccent3" refType="h" fact="0.1507"/>
          <dgm:constr type="w" for="ch" forName="textaccent3" refType="w" fact="0.0189"/>
          <dgm:constr type="h" for="ch" forName="textaccent3" refType="h" fact="0.031"/>
          <dgm:constr type="l" for="ch" forName="imageaccent3" refType="w" fact="0.2839"/>
          <dgm:constr type="t" for="ch" forName="imageaccent3" refType="h" fact="0.1172"/>
          <dgm:constr type="w" for="ch" forName="imageaccent3" refType="w" fact="0.0189"/>
          <dgm:constr type="h" for="ch" forName="imageaccent3" refType="h" fact="0.031"/>
          <dgm:constr type="l" for="ch" forName="textaccent4" refType="w" fact="0.5593"/>
          <dgm:constr type="t" for="ch" forName="textaccent4" refType="h" fact="0.2637"/>
          <dgm:constr type="w" for="ch" forName="textaccent4" refType="w" fact="0.0189"/>
          <dgm:constr type="h" for="ch" forName="textaccent4" refType="h" fact="0.031"/>
          <dgm:constr type="l" for="ch" forName="imageaccent4" refType="w" fact="0.5901"/>
          <dgm:constr type="t" for="ch" forName="imageaccent4" refType="h" fact="0.3"/>
          <dgm:constr type="w" for="ch" forName="imageaccent4" refType="w" fact="0.0189"/>
          <dgm:constr type="h" for="ch" forName="imageaccent4" refType="h" fact="0.031"/>
          <dgm:constr type="l" for="ch" forName="textaccent5" refType="w" fact="0.6989"/>
          <dgm:constr type="t" for="ch" forName="textaccent5" refType="h" fact="0.1214"/>
          <dgm:constr type="w" for="ch" forName="textaccent5" refType="w" fact="0.0189"/>
          <dgm:constr type="h" for="ch" forName="textaccent5" refType="h" fact="0.031"/>
          <dgm:constr type="l" for="ch" forName="imageaccent5" refType="w" fact="0.7305"/>
          <dgm:constr type="t" for="ch" forName="imageaccent5" refType="h" fact="0.1563"/>
          <dgm:constr type="w" for="ch" forName="imageaccent5" refType="w" fact="0.0189"/>
          <dgm:constr type="h" for="ch" forName="imageaccent5" refType="h" fact="0.031"/>
          <dgm:constr type="l" for="ch" forName="image6" refType="w" fact="0.5585"/>
          <dgm:constr type="t" for="ch" forName="image6" refType="h" fact="0.5872"/>
          <dgm:constr type="w" for="ch" forName="image6" refType="w" fact="0.1623"/>
          <dgm:constr type="h" for="ch" forName="image6" refType="h" fact="0.2645"/>
          <dgm:constr type="l" for="ch" forName="text6" refType="w" fact="0.6982"/>
          <dgm:constr type="t" for="ch" forName="text6" refType="h" fact="0.4424"/>
          <dgm:constr type="w" for="ch" forName="text6" refType="w" fact="0.1623"/>
          <dgm:constr type="h" for="ch" forName="text6" refType="h" fact="0.2645"/>
          <dgm:constr type="l" for="ch" forName="imageaccent6" refType="w" fact="0.7002"/>
          <dgm:constr type="t" for="ch" forName="imageaccent6" refType="h" fact="0.7033"/>
          <dgm:constr type="w" for="ch" forName="imageaccent6" refType="w" fact="0.0189"/>
          <dgm:constr type="h" for="ch" forName="imageaccent6" refType="h" fact="0.031"/>
          <dgm:constr type="l" for="ch" forName="textaccent6" refType="w" fact="0.7303"/>
          <dgm:constr type="t" for="ch" forName="textaccent6" refType="h" fact="0.6741"/>
          <dgm:constr type="w" for="ch" forName="textaccent6" refType="w" fact="0.0189"/>
          <dgm:constr type="h" for="ch" forName="textaccent6" refType="h" fact="0.031"/>
          <dgm:constr type="l" for="ch" forName="text7" refType="w" fact="0.2792"/>
          <dgm:constr type="t" for="ch" forName="text7" refType="h" fact="0.5856"/>
          <dgm:constr type="w" for="ch" forName="text7" refType="w" fact="0.1623"/>
          <dgm:constr type="h" for="ch" forName="text7" refType="h" fact="0.2645"/>
          <dgm:constr type="l" for="ch" forName="image7" refType="w" fact="0.1395"/>
          <dgm:constr type="t" for="ch" forName="image7" refType="h" fact="0.7326"/>
          <dgm:constr type="w" for="ch" forName="image7" refType="w" fact="0.1623"/>
          <dgm:constr type="h" for="ch" forName="image7" refType="h" fact="0.2645"/>
          <dgm:constr type="l" for="ch" forName="imageaccent7" refType="w" fact="0.25"/>
          <dgm:constr type="t" for="ch" forName="imageaccent7" refType="h" fact="0.7363"/>
          <dgm:constr type="w" for="ch" forName="imageaccent7" refType="w" fact="0.0189"/>
          <dgm:constr type="h" for="ch" forName="imageaccent7" refType="h" fact="0.031"/>
          <dgm:constr type="l" for="ch" forName="textaccent7" refType="w" fact="0.2838"/>
          <dgm:constr type="t" for="ch" forName="textaccent7" refType="h" fact="0.7028"/>
          <dgm:constr type="w" for="ch" forName="textaccent7" refType="w" fact="0.0189"/>
          <dgm:constr type="h" for="ch" forName="textaccent7" refType="h" fact="0.031"/>
          <dgm:constr type="l" for="ch" forName="image8" refType="w" fact="0.6975"/>
          <dgm:constr type="t" for="ch" forName="image8" refType="h" fact="0.7355"/>
          <dgm:constr type="w" for="ch" forName="image8" refType="w" fact="0.1623"/>
          <dgm:constr type="h" for="ch" forName="image8" refType="h" fact="0.2645"/>
          <dgm:constr type="l" for="ch" forName="text8" refType="w" fact="0.8371"/>
          <dgm:constr type="t" for="ch" forName="text8" refType="h" fact="0.5906"/>
          <dgm:constr type="w" for="ch" forName="text8" refType="w" fact="0.1623"/>
          <dgm:constr type="h" for="ch" forName="text8" refType="h" fact="0.2645"/>
          <dgm:constr type="l" for="ch" forName="imageaccent8" refType="w" fact="0.8392"/>
          <dgm:constr type="t" for="ch" forName="imageaccent8" refType="h" fact="0.8516"/>
          <dgm:constr type="w" for="ch" forName="imageaccent8" refType="w" fact="0.0189"/>
          <dgm:constr type="h" for="ch" forName="imageaccent8" refType="h" fact="0.031"/>
          <dgm:constr type="l" for="ch" forName="textaccent8" refType="w" fact="0.8693"/>
          <dgm:constr type="t" for="ch" forName="textaccent8" refType="h" fact="0.8223"/>
          <dgm:constr type="w" for="ch" forName="textaccent8" refType="w" fact="0.0189"/>
          <dgm:constr type="h" for="ch" forName="textaccent8" refType="h" fact="0.031"/>
          <dgm:constr type="l" for="ch" forName="text9" refType="w" fact="0.8377"/>
          <dgm:constr type="t" for="ch" forName="text9" refType="h" fact="0.0057"/>
          <dgm:constr type="w" for="ch" forName="text9" refType="w" fact="0.1623"/>
          <dgm:constr type="h" for="ch" forName="text9" refType="h" fact="0.2645"/>
          <dgm:constr type="l" for="ch" forName="textaccent9" refType="w" fact="0.95"/>
          <dgm:constr type="t" for="ch" forName="textaccent9" refType="h" fact="0.2383"/>
          <dgm:constr type="w" for="ch" forName="textaccent9" refType="w" fact="0.0189"/>
          <dgm:constr type="h" for="ch" forName="textaccent9" refType="h" fact="0.031"/>
          <dgm:constr type="l" for="ch" forName="image9" refType="w" fact="0.8377"/>
          <dgm:constr type="t" for="ch" forName="image9" refType="h" fact="0.2977"/>
          <dgm:constr type="w" for="ch" forName="image9" refType="w" fact="0.1623"/>
          <dgm:constr type="h" for="ch" forName="image9" refType="h" fact="0.2645"/>
          <dgm:constr type="l" for="ch" forName="imageaccent9" refType="w" fact="0.95"/>
          <dgm:constr type="t" for="ch" forName="imageaccent9" refType="h" fact="0.2993"/>
          <dgm:constr type="w" for="ch" forName="imageaccent9" refType="w" fact="0.0189"/>
          <dgm:constr type="h" for="ch" forName="imageaccent9" refType="h" fact="0.031"/>
        </dgm:constrLst>
      </dgm:if>
      <dgm:if name="Name11" axis="ch" ptType="node" func="cnt" op="equ" val="10">
        <dgm:alg type="composite">
          <dgm:param type="ar" val="1.6608"/>
        </dgm:alg>
        <dgm:constrLst>
          <dgm:constr type="primFontSz" for="des" ptType="node" op="equ" val="65"/>
          <dgm:constr type="l" for="ch" forName="image4" refType="w" fact="0.5585"/>
          <dgm:constr type="t" for="ch" forName="image4" refType="h" fact="0.2583"/>
          <dgm:constr type="w" for="ch" forName="image4" refType="w" fact="0.1623"/>
          <dgm:constr type="h" for="ch" forName="image4" refType="h" fact="0.2314"/>
          <dgm:constr type="l" for="ch" forName="text5" refType="w" fact="0.5585"/>
          <dgm:constr type="t" for="ch" forName="text5" refType="h" fact="0.0024"/>
          <dgm:constr type="w" for="ch" forName="text5" refType="w" fact="0.1623"/>
          <dgm:constr type="h" for="ch" forName="text5" refType="h" fact="0.2314"/>
          <dgm:constr type="l" for="ch" forName="image5" refType="w" fact="0.6982"/>
          <dgm:constr type="t" for="ch" forName="image5" refType="h" fact="0.1316"/>
          <dgm:constr type="w" for="ch" forName="image5" refType="w" fact="0.1623"/>
          <dgm:constr type="h" for="ch" forName="image5" refType="h" fact="0.2314"/>
          <dgm:constr type="l" for="ch" forName="image2" refType="w" fact="0.4189"/>
          <dgm:constr type="t" for="ch" forName="image2" refType="h" fact="0.384"/>
          <dgm:constr type="w" for="ch" forName="image2" refType="w" fact="0.1623"/>
          <dgm:constr type="h" for="ch" forName="image2" refType="h" fact="0.2314"/>
          <dgm:constr type="l" for="ch" forName="text4" refType="w" fact="0.4189"/>
          <dgm:constr type="t" for="ch" forName="text4" refType="h" fact="0.1282"/>
          <dgm:constr type="w" for="ch" forName="text4" refType="w" fact="0.1623"/>
          <dgm:constr type="h" for="ch" forName="text4" refType="h" fact="0.2314"/>
          <dgm:constr type="l" for="ch" forName="text2" refType="w" fact="0.2793"/>
          <dgm:constr type="t" for="ch" forName="text2" refType="h" fact="0.2558"/>
          <dgm:constr type="w" for="ch" forName="text2" refType="w" fact="0.1623"/>
          <dgm:constr type="h" for="ch" forName="text2" refType="h" fact="0.2314"/>
          <dgm:constr type="l" for="ch" forName="image3" refType="w" fact="0.2793"/>
          <dgm:constr type="t" for="ch" forName="image3" refType="h" fact="0"/>
          <dgm:constr type="w" for="ch" forName="image3" refType="w" fact="0.1623"/>
          <dgm:constr type="h" for="ch" forName="image3" refType="h" fact="0.2314"/>
          <dgm:constr type="l" for="ch" forName="text1" refType="w" fact="0.1396"/>
          <dgm:constr type="t" for="ch" forName="text1" refType="h" fact="0.3845"/>
          <dgm:constr type="w" for="ch" forName="text1" refType="w" fact="0.1623"/>
          <dgm:constr type="h" for="ch" forName="text1" refType="h" fact="0.2314"/>
          <dgm:constr type="l" for="ch" forName="text3" refType="w" fact="0.1396"/>
          <dgm:constr type="t" for="ch" forName="text3" refType="h" fact="0.1286"/>
          <dgm:constr type="w" for="ch" forName="text3" refType="w" fact="0.1623"/>
          <dgm:constr type="h" for="ch" forName="text3" refType="h" fact="0.2314"/>
          <dgm:constr type="l" for="ch" forName="textaccent1" refType="w" fact="0.1435"/>
          <dgm:constr type="t" for="ch" forName="textaccent1" refType="h" fact="0.488"/>
          <dgm:constr type="w" for="ch" forName="textaccent1" refType="w" fact="0.0189"/>
          <dgm:constr type="h" for="ch" forName="textaccent1" refType="h" fact="0.0271"/>
          <dgm:constr type="l" for="ch" forName="image1" refType="w" fact="0"/>
          <dgm:constr type="t" for="ch" forName="image1" refType="h" fact="0.2566"/>
          <dgm:constr type="w" for="ch" forName="image1" refType="w" fact="0.1623"/>
          <dgm:constr type="h" for="ch" forName="image1" refType="h" fact="0.2314"/>
          <dgm:constr type="l" for="ch" forName="imageaccent1" refType="w" fact="0.1111"/>
          <dgm:constr type="t" for="ch" forName="imageaccent1" refType="h" fact="0.4572"/>
          <dgm:constr type="w" for="ch" forName="imageaccent1" refType="w" fact="0.0189"/>
          <dgm:constr type="h" for="ch" forName="imageaccent1" refType="h" fact="0.0271"/>
          <dgm:constr type="l" for="ch" forName="textaccent2" refType="w" fact="0.391"/>
          <dgm:constr type="t" for="ch" forName="textaccent2" refType="h" fact="0.456"/>
          <dgm:constr type="w" for="ch" forName="textaccent2" refType="w" fact="0.0189"/>
          <dgm:constr type="h" for="ch" forName="textaccent2" refType="h" fact="0.0271"/>
          <dgm:constr type="l" for="ch" forName="imageaccent2" refType="w" fact="0.4228"/>
          <dgm:constr type="t" for="ch" forName="imageaccent2" refType="h" fact="0.487"/>
          <dgm:constr type="w" for="ch" forName="imageaccent2" refType="w" fact="0.0189"/>
          <dgm:constr type="h" for="ch" forName="imageaccent2" refType="h" fact="0.0271"/>
          <dgm:constr type="l" for="ch" forName="textaccent3" refType="w" fact="0.2501"/>
          <dgm:constr type="t" for="ch" forName="textaccent3" refType="h" fact="0.1318"/>
          <dgm:constr type="w" for="ch" forName="textaccent3" refType="w" fact="0.0189"/>
          <dgm:constr type="h" for="ch" forName="textaccent3" refType="h" fact="0.0271"/>
          <dgm:constr type="l" for="ch" forName="imageaccent3" refType="w" fact="0.2839"/>
          <dgm:constr type="t" for="ch" forName="imageaccent3" refType="h" fact="0.1025"/>
          <dgm:constr type="w" for="ch" forName="imageaccent3" refType="w" fact="0.0189"/>
          <dgm:constr type="h" for="ch" forName="imageaccent3" refType="h" fact="0.0271"/>
          <dgm:constr type="l" for="ch" forName="textaccent4" refType="w" fact="0.5593"/>
          <dgm:constr type="t" for="ch" forName="textaccent4" refType="h" fact="0.2307"/>
          <dgm:constr type="w" for="ch" forName="textaccent4" refType="w" fact="0.0189"/>
          <dgm:constr type="h" for="ch" forName="textaccent4" refType="h" fact="0.0271"/>
          <dgm:constr type="l" for="ch" forName="imageaccent4" refType="w" fact="0.5901"/>
          <dgm:constr type="t" for="ch" forName="imageaccent4" refType="h" fact="0.2624"/>
          <dgm:constr type="w" for="ch" forName="imageaccent4" refType="w" fact="0.0189"/>
          <dgm:constr type="h" for="ch" forName="imageaccent4" refType="h" fact="0.0271"/>
          <dgm:constr type="l" for="ch" forName="textaccent5" refType="w" fact="0.6989"/>
          <dgm:constr type="t" for="ch" forName="textaccent5" refType="h" fact="0.1062"/>
          <dgm:constr type="w" for="ch" forName="textaccent5" refType="w" fact="0.0189"/>
          <dgm:constr type="h" for="ch" forName="textaccent5" refType="h" fact="0.0271"/>
          <dgm:constr type="l" for="ch" forName="imageaccent5" refType="w" fact="0.7305"/>
          <dgm:constr type="t" for="ch" forName="imageaccent5" refType="h" fact="0.1367"/>
          <dgm:constr type="w" for="ch" forName="imageaccent5" refType="w" fact="0.0189"/>
          <dgm:constr type="h" for="ch" forName="imageaccent5" refType="h" fact="0.0271"/>
          <dgm:constr type="l" for="ch" forName="image6" refType="w" fact="0.5585"/>
          <dgm:constr type="t" for="ch" forName="image6" refType="h" fact="0.5137"/>
          <dgm:constr type="w" for="ch" forName="image6" refType="w" fact="0.1623"/>
          <dgm:constr type="h" for="ch" forName="image6" refType="h" fact="0.2314"/>
          <dgm:constr type="l" for="ch" forName="text6" refType="w" fact="0.6982"/>
          <dgm:constr type="t" for="ch" forName="text6" refType="h" fact="0.387"/>
          <dgm:constr type="w" for="ch" forName="text6" refType="w" fact="0.1623"/>
          <dgm:constr type="h" for="ch" forName="text6" refType="h" fact="0.2314"/>
          <dgm:constr type="l" for="ch" forName="imageaccent6" refType="w" fact="0.7002"/>
          <dgm:constr type="t" for="ch" forName="imageaccent6" refType="h" fact="0.6152"/>
          <dgm:constr type="w" for="ch" forName="imageaccent6" refType="w" fact="0.0189"/>
          <dgm:constr type="h" for="ch" forName="imageaccent6" refType="h" fact="0.0271"/>
          <dgm:constr type="l" for="ch" forName="textaccent6" refType="w" fact="0.7303"/>
          <dgm:constr type="t" for="ch" forName="textaccent6" refType="h" fact="0.5897"/>
          <dgm:constr type="w" for="ch" forName="textaccent6" refType="w" fact="0.0189"/>
          <dgm:constr type="h" for="ch" forName="textaccent6" refType="h" fact="0.0271"/>
          <dgm:constr type="l" for="ch" forName="text7" refType="w" fact="0.2792"/>
          <dgm:constr type="t" for="ch" forName="text7" refType="h" fact="0.5122"/>
          <dgm:constr type="w" for="ch" forName="text7" refType="w" fact="0.1623"/>
          <dgm:constr type="h" for="ch" forName="text7" refType="h" fact="0.2314"/>
          <dgm:constr type="l" for="ch" forName="image7" refType="w" fact="0.1395"/>
          <dgm:constr type="t" for="ch" forName="image7" refType="h" fact="0.6409"/>
          <dgm:constr type="w" for="ch" forName="image7" refType="w" fact="0.1623"/>
          <dgm:constr type="h" for="ch" forName="image7" refType="h" fact="0.2314"/>
          <dgm:constr type="l" for="ch" forName="imageaccent7" refType="w" fact="0.25"/>
          <dgm:constr type="t" for="ch" forName="imageaccent7" refType="h" fact="0.6441"/>
          <dgm:constr type="w" for="ch" forName="imageaccent7" refType="w" fact="0.0189"/>
          <dgm:constr type="h" for="ch" forName="imageaccent7" refType="h" fact="0.0271"/>
          <dgm:constr type="l" for="ch" forName="textaccent7" refType="w" fact="0.2838"/>
          <dgm:constr type="t" for="ch" forName="textaccent7" refType="h" fact="0.6148"/>
          <dgm:constr type="w" for="ch" forName="textaccent7" refType="w" fact="0.0189"/>
          <dgm:constr type="h" for="ch" forName="textaccent7" refType="h" fact="0.0271"/>
          <dgm:constr type="l" for="ch" forName="image8" refType="w" fact="0.6975"/>
          <dgm:constr type="t" for="ch" forName="image8" refType="h" fact="0.6433"/>
          <dgm:constr type="w" for="ch" forName="image8" refType="w" fact="0.1623"/>
          <dgm:constr type="h" for="ch" forName="image8" refType="h" fact="0.2314"/>
          <dgm:constr type="l" for="ch" forName="text8" refType="w" fact="0.8371"/>
          <dgm:constr type="t" for="ch" forName="text8" refType="h" fact="0.5167"/>
          <dgm:constr type="w" for="ch" forName="text8" refType="w" fact="0.1623"/>
          <dgm:constr type="h" for="ch" forName="text8" refType="h" fact="0.2314"/>
          <dgm:constr type="l" for="ch" forName="imageaccent8" refType="w" fact="0.8392"/>
          <dgm:constr type="t" for="ch" forName="imageaccent8" refType="h" fact="0.7449"/>
          <dgm:constr type="w" for="ch" forName="imageaccent8" refType="w" fact="0.0189"/>
          <dgm:constr type="h" for="ch" forName="imageaccent8" refType="h" fact="0.0271"/>
          <dgm:constr type="l" for="ch" forName="textaccent8" refType="w" fact="0.8693"/>
          <dgm:constr type="t" for="ch" forName="textaccent8" refType="h" fact="0.7194"/>
          <dgm:constr type="w" for="ch" forName="textaccent8" refType="w" fact="0.0189"/>
          <dgm:constr type="h" for="ch" forName="textaccent8" refType="h" fact="0.0271"/>
          <dgm:constr type="l" for="ch" forName="text9" refType="w" fact="0.8377"/>
          <dgm:constr type="t" for="ch" forName="text9" refType="h" fact="0.005"/>
          <dgm:constr type="w" for="ch" forName="text9" refType="w" fact="0.1623"/>
          <dgm:constr type="h" for="ch" forName="text9" refType="h" fact="0.2314"/>
          <dgm:constr type="l" for="ch" forName="textaccent9" refType="w" fact="0.95"/>
          <dgm:constr type="t" for="ch" forName="textaccent9" refType="h" fact="0.2084"/>
          <dgm:constr type="w" for="ch" forName="textaccent9" refType="w" fact="0.0189"/>
          <dgm:constr type="h" for="ch" forName="textaccent9" refType="h" fact="0.0271"/>
          <dgm:constr type="l" for="ch" forName="image9" refType="w" fact="0.8377"/>
          <dgm:constr type="t" for="ch" forName="image9" refType="h" fact="0.2604"/>
          <dgm:constr type="w" for="ch" forName="image9" refType="w" fact="0.1623"/>
          <dgm:constr type="h" for="ch" forName="image9" refType="h" fact="0.2314"/>
          <dgm:constr type="l" for="ch" forName="imageaccent9" refType="w" fact="0.95"/>
          <dgm:constr type="t" for="ch" forName="imageaccent9" refType="h" fact="0.2618"/>
          <dgm:constr type="w" for="ch" forName="imageaccent9" refType="w" fact="0.0189"/>
          <dgm:constr type="h" for="ch" forName="imageaccent9" refType="h" fact="0.0271"/>
          <dgm:constr type="l" for="ch" forName="image10" refType="w" fact="0.2786"/>
          <dgm:constr type="t" for="ch" forName="image10" refType="h" fact="0.7686"/>
          <dgm:constr type="w" for="ch" forName="image10" refType="w" fact="0.1623"/>
          <dgm:constr type="h" for="ch" forName="image10" refType="h" fact="0.2314"/>
          <dgm:constr type="l" for="ch" forName="text10" refType="w" fact="0.4183"/>
          <dgm:constr type="t" for="ch" forName="text10" refType="h" fact="0.6419"/>
          <dgm:constr type="w" for="ch" forName="text10" refType="w" fact="0.1623"/>
          <dgm:constr type="h" for="ch" forName="text10" refType="h" fact="0.2314"/>
          <dgm:constr type="l" for="ch" forName="imageaccent10" refType="w" fact="0.4203"/>
          <dgm:constr type="t" for="ch" forName="imageaccent10" refType="h" fact="0.8701"/>
          <dgm:constr type="w" for="ch" forName="imageaccent10" refType="w" fact="0.0189"/>
          <dgm:constr type="h" for="ch" forName="imageaccent10" refType="h" fact="0.0271"/>
          <dgm:constr type="l" for="ch" forName="textaccent10" refType="w" fact="0.4504"/>
          <dgm:constr type="t" for="ch" forName="textaccent10" refType="h" fact="0.8446"/>
          <dgm:constr type="w" for="ch" forName="textaccent10" refType="w" fact="0.0189"/>
          <dgm:constr type="h" for="ch" forName="textaccent10" refType="h" fact="0.0271"/>
        </dgm:constrLst>
      </dgm:if>
      <dgm:if name="Name12" axis="ch" ptType="node" func="cnt" op="equ" val="11">
        <dgm:alg type="composite">
          <dgm:param type="ar" val="1.4704"/>
        </dgm:alg>
        <dgm:constrLst>
          <dgm:constr type="primFontSz" for="des" ptType="node" op="equ" val="65"/>
          <dgm:constr type="l" for="ch" forName="image4" refType="w" fact="0.5585"/>
          <dgm:constr type="t" for="ch" forName="image4" refType="h" fact="0.2287"/>
          <dgm:constr type="w" for="ch" forName="image4" refType="w" fact="0.1623"/>
          <dgm:constr type="h" for="ch" forName="image4" refType="h" fact="0.2049"/>
          <dgm:constr type="l" for="ch" forName="text5" refType="w" fact="0.5585"/>
          <dgm:constr type="t" for="ch" forName="text5" refType="h" fact="0.0022"/>
          <dgm:constr type="w" for="ch" forName="text5" refType="w" fact="0.1623"/>
          <dgm:constr type="h" for="ch" forName="text5" refType="h" fact="0.2049"/>
          <dgm:constr type="l" for="ch" forName="image5" refType="w" fact="0.6982"/>
          <dgm:constr type="t" for="ch" forName="image5" refType="h" fact="0.1165"/>
          <dgm:constr type="w" for="ch" forName="image5" refType="w" fact="0.1623"/>
          <dgm:constr type="h" for="ch" forName="image5" refType="h" fact="0.2049"/>
          <dgm:constr type="l" for="ch" forName="image2" refType="w" fact="0.4189"/>
          <dgm:constr type="t" for="ch" forName="image2" refType="h" fact="0.34"/>
          <dgm:constr type="w" for="ch" forName="image2" refType="w" fact="0.1623"/>
          <dgm:constr type="h" for="ch" forName="image2" refType="h" fact="0.2049"/>
          <dgm:constr type="l" for="ch" forName="text4" refType="w" fact="0.4189"/>
          <dgm:constr type="t" for="ch" forName="text4" refType="h" fact="0.1135"/>
          <dgm:constr type="w" for="ch" forName="text4" refType="w" fact="0.1623"/>
          <dgm:constr type="h" for="ch" forName="text4" refType="h" fact="0.2049"/>
          <dgm:constr type="l" for="ch" forName="text2" refType="w" fact="0.2793"/>
          <dgm:constr type="t" for="ch" forName="text2" refType="h" fact="0.2265"/>
          <dgm:constr type="w" for="ch" forName="text2" refType="w" fact="0.1623"/>
          <dgm:constr type="h" for="ch" forName="text2" refType="h" fact="0.2049"/>
          <dgm:constr type="l" for="ch" forName="image3" refType="w" fact="0.2793"/>
          <dgm:constr type="t" for="ch" forName="image3" refType="h" fact="0"/>
          <dgm:constr type="w" for="ch" forName="image3" refType="w" fact="0.1623"/>
          <dgm:constr type="h" for="ch" forName="image3" refType="h" fact="0.2049"/>
          <dgm:constr type="l" for="ch" forName="text1" refType="w" fact="0.1396"/>
          <dgm:constr type="t" for="ch" forName="text1" refType="h" fact="0.3404"/>
          <dgm:constr type="w" for="ch" forName="text1" refType="w" fact="0.1623"/>
          <dgm:constr type="h" for="ch" forName="text1" refType="h" fact="0.2049"/>
          <dgm:constr type="l" for="ch" forName="text3" refType="w" fact="0.1396"/>
          <dgm:constr type="t" for="ch" forName="text3" refType="h" fact="0.1139"/>
          <dgm:constr type="w" for="ch" forName="text3" refType="w" fact="0.1623"/>
          <dgm:constr type="h" for="ch" forName="text3" refType="h" fact="0.2049"/>
          <dgm:constr type="l" for="ch" forName="textaccent1" refType="w" fact="0.1435"/>
          <dgm:constr type="t" for="ch" forName="textaccent1" refType="h" fact="0.432"/>
          <dgm:constr type="w" for="ch" forName="textaccent1" refType="w" fact="0.0189"/>
          <dgm:constr type="h" for="ch" forName="textaccent1" refType="h" fact="0.024"/>
          <dgm:constr type="l" for="ch" forName="image1" refType="w" fact="0"/>
          <dgm:constr type="t" for="ch" forName="image1" refType="h" fact="0.2272"/>
          <dgm:constr type="w" for="ch" forName="image1" refType="w" fact="0.1623"/>
          <dgm:constr type="h" for="ch" forName="image1" refType="h" fact="0.2049"/>
          <dgm:constr type="l" for="ch" forName="imageaccent1" refType="w" fact="0.1111"/>
          <dgm:constr type="t" for="ch" forName="imageaccent1" refType="h" fact="0.4048"/>
          <dgm:constr type="w" for="ch" forName="imageaccent1" refType="w" fact="0.0189"/>
          <dgm:constr type="h" for="ch" forName="imageaccent1" refType="h" fact="0.024"/>
          <dgm:constr type="l" for="ch" forName="textaccent2" refType="w" fact="0.391"/>
          <dgm:constr type="t" for="ch" forName="textaccent2" refType="h" fact="0.4038"/>
          <dgm:constr type="w" for="ch" forName="textaccent2" refType="w" fact="0.0189"/>
          <dgm:constr type="h" for="ch" forName="textaccent2" refType="h" fact="0.024"/>
          <dgm:constr type="l" for="ch" forName="imageaccent2" refType="w" fact="0.4228"/>
          <dgm:constr type="t" for="ch" forName="imageaccent2" refType="h" fact="0.4312"/>
          <dgm:constr type="w" for="ch" forName="imageaccent2" refType="w" fact="0.0189"/>
          <dgm:constr type="h" for="ch" forName="imageaccent2" refType="h" fact="0.024"/>
          <dgm:constr type="l" for="ch" forName="textaccent3" refType="w" fact="0.2501"/>
          <dgm:constr type="t" for="ch" forName="textaccent3" refType="h" fact="0.1167"/>
          <dgm:constr type="w" for="ch" forName="textaccent3" refType="w" fact="0.0189"/>
          <dgm:constr type="h" for="ch" forName="textaccent3" refType="h" fact="0.024"/>
          <dgm:constr type="l" for="ch" forName="imageaccent3" refType="w" fact="0.2839"/>
          <dgm:constr type="t" for="ch" forName="imageaccent3" refType="h" fact="0.0908"/>
          <dgm:constr type="w" for="ch" forName="imageaccent3" refType="w" fact="0.0189"/>
          <dgm:constr type="h" for="ch" forName="imageaccent3" refType="h" fact="0.024"/>
          <dgm:constr type="l" for="ch" forName="textaccent4" refType="w" fact="0.5593"/>
          <dgm:constr type="t" for="ch" forName="textaccent4" refType="h" fact="0.2042"/>
          <dgm:constr type="w" for="ch" forName="textaccent4" refType="w" fact="0.0189"/>
          <dgm:constr type="h" for="ch" forName="textaccent4" refType="h" fact="0.024"/>
          <dgm:constr type="l" for="ch" forName="imageaccent4" refType="w" fact="0.5901"/>
          <dgm:constr type="t" for="ch" forName="imageaccent4" refType="h" fact="0.2323"/>
          <dgm:constr type="w" for="ch" forName="imageaccent4" refType="w" fact="0.0189"/>
          <dgm:constr type="h" for="ch" forName="imageaccent4" refType="h" fact="0.024"/>
          <dgm:constr type="l" for="ch" forName="textaccent5" refType="w" fact="0.6989"/>
          <dgm:constr type="t" for="ch" forName="textaccent5" refType="h" fact="0.094"/>
          <dgm:constr type="w" for="ch" forName="textaccent5" refType="w" fact="0.0189"/>
          <dgm:constr type="h" for="ch" forName="textaccent5" refType="h" fact="0.024"/>
          <dgm:constr type="l" for="ch" forName="imageaccent5" refType="w" fact="0.7305"/>
          <dgm:constr type="t" for="ch" forName="imageaccent5" refType="h" fact="0.121"/>
          <dgm:constr type="w" for="ch" forName="imageaccent5" refType="w" fact="0.0189"/>
          <dgm:constr type="h" for="ch" forName="imageaccent5" refType="h" fact="0.024"/>
          <dgm:constr type="l" for="ch" forName="image6" refType="w" fact="0.5585"/>
          <dgm:constr type="t" for="ch" forName="image6" refType="h" fact="0.4548"/>
          <dgm:constr type="w" for="ch" forName="image6" refType="w" fact="0.1623"/>
          <dgm:constr type="h" for="ch" forName="image6" refType="h" fact="0.2049"/>
          <dgm:constr type="l" for="ch" forName="text6" refType="w" fact="0.6982"/>
          <dgm:constr type="t" for="ch" forName="text6" refType="h" fact="0.3426"/>
          <dgm:constr type="w" for="ch" forName="text6" refType="w" fact="0.1623"/>
          <dgm:constr type="h" for="ch" forName="text6" refType="h" fact="0.2049"/>
          <dgm:constr type="l" for="ch" forName="imageaccent6" refType="w" fact="0.7002"/>
          <dgm:constr type="t" for="ch" forName="imageaccent6" refType="h" fact="0.5447"/>
          <dgm:constr type="w" for="ch" forName="imageaccent6" refType="w" fact="0.0189"/>
          <dgm:constr type="h" for="ch" forName="imageaccent6" refType="h" fact="0.024"/>
          <dgm:constr type="l" for="ch" forName="textaccent6" refType="w" fact="0.7303"/>
          <dgm:constr type="t" for="ch" forName="textaccent6" refType="h" fact="0.5221"/>
          <dgm:constr type="w" for="ch" forName="textaccent6" refType="w" fact="0.0189"/>
          <dgm:constr type="h" for="ch" forName="textaccent6" refType="h" fact="0.024"/>
          <dgm:constr type="l" for="ch" forName="text7" refType="w" fact="0.2792"/>
          <dgm:constr type="t" for="ch" forName="text7" refType="h" fact="0.4535"/>
          <dgm:constr type="w" for="ch" forName="text7" refType="w" fact="0.1623"/>
          <dgm:constr type="h" for="ch" forName="text7" refType="h" fact="0.2049"/>
          <dgm:constr type="l" for="ch" forName="image7" refType="w" fact="0.1395"/>
          <dgm:constr type="t" for="ch" forName="image7" refType="h" fact="0.5674"/>
          <dgm:constr type="w" for="ch" forName="image7" refType="w" fact="0.1623"/>
          <dgm:constr type="h" for="ch" forName="image7" refType="h" fact="0.2049"/>
          <dgm:constr type="l" for="ch" forName="imageaccent7" refType="w" fact="0.25"/>
          <dgm:constr type="t" for="ch" forName="imageaccent7" refType="h" fact="0.5703"/>
          <dgm:constr type="w" for="ch" forName="imageaccent7" refType="w" fact="0.0189"/>
          <dgm:constr type="h" for="ch" forName="imageaccent7" refType="h" fact="0.024"/>
          <dgm:constr type="l" for="ch" forName="textaccent7" refType="w" fact="0.2838"/>
          <dgm:constr type="t" for="ch" forName="textaccent7" refType="h" fact="0.5443"/>
          <dgm:constr type="w" for="ch" forName="textaccent7" refType="w" fact="0.0189"/>
          <dgm:constr type="h" for="ch" forName="textaccent7" refType="h" fact="0.024"/>
          <dgm:constr type="l" for="ch" forName="image8" refType="w" fact="0.6975"/>
          <dgm:constr type="t" for="ch" forName="image8" refType="h" fact="0.5696"/>
          <dgm:constr type="w" for="ch" forName="image8" refType="w" fact="0.1623"/>
          <dgm:constr type="h" for="ch" forName="image8" refType="h" fact="0.2049"/>
          <dgm:constr type="l" for="ch" forName="text8" refType="w" fact="0.8371"/>
          <dgm:constr type="t" for="ch" forName="text8" refType="h" fact="0.4574"/>
          <dgm:constr type="w" for="ch" forName="text8" refType="w" fact="0.1623"/>
          <dgm:constr type="h" for="ch" forName="text8" refType="h" fact="0.2049"/>
          <dgm:constr type="l" for="ch" forName="imageaccent8" refType="w" fact="0.8392"/>
          <dgm:constr type="t" for="ch" forName="imageaccent8" refType="h" fact="0.6595"/>
          <dgm:constr type="w" for="ch" forName="imageaccent8" refType="w" fact="0.0189"/>
          <dgm:constr type="h" for="ch" forName="imageaccent8" refType="h" fact="0.024"/>
          <dgm:constr type="l" for="ch" forName="textaccent8" refType="w" fact="0.8693"/>
          <dgm:constr type="t" for="ch" forName="textaccent8" refType="h" fact="0.6369"/>
          <dgm:constr type="w" for="ch" forName="textaccent8" refType="w" fact="0.0189"/>
          <dgm:constr type="h" for="ch" forName="textaccent8" refType="h" fact="0.024"/>
          <dgm:constr type="l" for="ch" forName="text9" refType="w" fact="0.8377"/>
          <dgm:constr type="t" for="ch" forName="text9" refType="h" fact="0.0044"/>
          <dgm:constr type="w" for="ch" forName="text9" refType="w" fact="0.1623"/>
          <dgm:constr type="h" for="ch" forName="text9" refType="h" fact="0.2049"/>
          <dgm:constr type="l" for="ch" forName="textaccent9" refType="w" fact="0.95"/>
          <dgm:constr type="t" for="ch" forName="textaccent9" refType="h" fact="0.1846"/>
          <dgm:constr type="w" for="ch" forName="textaccent9" refType="w" fact="0.0189"/>
          <dgm:constr type="h" for="ch" forName="textaccent9" refType="h" fact="0.024"/>
          <dgm:constr type="l" for="ch" forName="image9" refType="w" fact="0.8377"/>
          <dgm:constr type="t" for="ch" forName="image9" refType="h" fact="0.2306"/>
          <dgm:constr type="w" for="ch" forName="image9" refType="w" fact="0.1623"/>
          <dgm:constr type="h" for="ch" forName="image9" refType="h" fact="0.2049"/>
          <dgm:constr type="l" for="ch" forName="imageaccent9" refType="w" fact="0.95"/>
          <dgm:constr type="t" for="ch" forName="imageaccent9" refType="h" fact="0.2318"/>
          <dgm:constr type="w" for="ch" forName="imageaccent9" refType="w" fact="0.0189"/>
          <dgm:constr type="h" for="ch" forName="imageaccent9" refType="h" fact="0.024"/>
          <dgm:constr type="l" for="ch" forName="image10" refType="w" fact="0.2786"/>
          <dgm:constr type="t" for="ch" forName="image10" refType="h" fact="0.6805"/>
          <dgm:constr type="w" for="ch" forName="image10" refType="w" fact="0.1623"/>
          <dgm:constr type="h" for="ch" forName="image10" refType="h" fact="0.2049"/>
          <dgm:constr type="l" for="ch" forName="text10" refType="w" fact="0.4183"/>
          <dgm:constr type="t" for="ch" forName="text10" refType="h" fact="0.5683"/>
          <dgm:constr type="w" for="ch" forName="text10" refType="w" fact="0.1623"/>
          <dgm:constr type="h" for="ch" forName="text10" refType="h" fact="0.2049"/>
          <dgm:constr type="l" for="ch" forName="imageaccent10" refType="w" fact="0.4203"/>
          <dgm:constr type="t" for="ch" forName="imageaccent10" refType="h" fact="0.7704"/>
          <dgm:constr type="w" for="ch" forName="imageaccent10" refType="w" fact="0.0189"/>
          <dgm:constr type="h" for="ch" forName="imageaccent10" refType="h" fact="0.024"/>
          <dgm:constr type="l" for="ch" forName="textaccent10" refType="w" fact="0.4504"/>
          <dgm:constr type="t" for="ch" forName="textaccent10" refType="h" fact="0.7478"/>
          <dgm:constr type="w" for="ch" forName="textaccent10" refType="w" fact="0.0189"/>
          <dgm:constr type="h" for="ch" forName="textaccent10" refType="h" fact="0.024"/>
          <dgm:constr type="l" for="ch" forName="text11" refType="w" fact="0.6971"/>
          <dgm:constr type="t" for="ch" forName="text11" refType="h" fact="0.7951"/>
          <dgm:constr type="w" for="ch" forName="text11" refType="w" fact="0.1623"/>
          <dgm:constr type="h" for="ch" forName="text11" refType="h" fact="0.2049"/>
          <dgm:constr type="l" for="ch" forName="image11" refType="w" fact="0.5575"/>
          <dgm:constr type="t" for="ch" forName="image11" refType="h" fact="0.6816"/>
          <dgm:constr type="w" for="ch" forName="image11" refType="w" fact="0.1623"/>
          <dgm:constr type="h" for="ch" forName="image11" refType="h" fact="0.2049"/>
          <dgm:constr type="l" for="ch" forName="imageaccent11" refType="w" fact="0.6692"/>
          <dgm:constr type="t" for="ch" forName="imageaccent11" refType="h" fact="0.8589"/>
          <dgm:constr type="w" for="ch" forName="imageaccent11" refType="w" fact="0.0189"/>
          <dgm:constr type="h" for="ch" forName="imageaccent11" refType="h" fact="0.024"/>
          <dgm:constr type="l" for="ch" forName="textaccent11" refType="w" fact="0.701"/>
          <dgm:constr type="t" for="ch" forName="textaccent11" refType="h" fact="0.8863"/>
          <dgm:constr type="w" for="ch" forName="textaccent11" refType="w" fact="0.0189"/>
          <dgm:constr type="h" for="ch" forName="textaccent11" refType="h" fact="0.024"/>
        </dgm:constrLst>
      </dgm:if>
      <dgm:else name="Name13">
        <dgm:alg type="composite">
          <dgm:param type="ar" val="1.675"/>
        </dgm:alg>
        <dgm:constrLst>
          <dgm:constr type="primFontSz" for="des" ptType="node" op="equ" val="65"/>
          <dgm:constr type="l" for="ch" forName="image4" refType="w" fact="0.4903"/>
          <dgm:constr type="t" for="ch" forName="image4" refType="h" fact="0.2287"/>
          <dgm:constr type="w" for="ch" forName="image4" refType="w" fact="0.1425"/>
          <dgm:constr type="h" for="ch" forName="image4" refType="h" fact="0.2049"/>
          <dgm:constr type="l" for="ch" forName="text5" refType="w" fact="0.4903"/>
          <dgm:constr type="t" for="ch" forName="text5" refType="h" fact="0.0022"/>
          <dgm:constr type="w" for="ch" forName="text5" refType="w" fact="0.1425"/>
          <dgm:constr type="h" for="ch" forName="text5" refType="h" fact="0.2049"/>
          <dgm:constr type="l" for="ch" forName="image5" refType="w" fact="0.6129"/>
          <dgm:constr type="t" for="ch" forName="image5" refType="h" fact="0.1165"/>
          <dgm:constr type="w" for="ch" forName="image5" refType="w" fact="0.1425"/>
          <dgm:constr type="h" for="ch" forName="image5" refType="h" fact="0.2049"/>
          <dgm:constr type="l" for="ch" forName="image2" refType="w" fact="0.3677"/>
          <dgm:constr type="t" for="ch" forName="image2" refType="h" fact="0.34"/>
          <dgm:constr type="w" for="ch" forName="image2" refType="w" fact="0.1425"/>
          <dgm:constr type="h" for="ch" forName="image2" refType="h" fact="0.2049"/>
          <dgm:constr type="l" for="ch" forName="text4" refType="w" fact="0.3677"/>
          <dgm:constr type="t" for="ch" forName="text4" refType="h" fact="0.1135"/>
          <dgm:constr type="w" for="ch" forName="text4" refType="w" fact="0.1425"/>
          <dgm:constr type="h" for="ch" forName="text4" refType="h" fact="0.2049"/>
          <dgm:constr type="l" for="ch" forName="text2" refType="w" fact="0.2452"/>
          <dgm:constr type="t" for="ch" forName="text2" refType="h" fact="0.2265"/>
          <dgm:constr type="w" for="ch" forName="text2" refType="w" fact="0.1425"/>
          <dgm:constr type="h" for="ch" forName="text2" refType="h" fact="0.2049"/>
          <dgm:constr type="l" for="ch" forName="image3" refType="w" fact="0.2452"/>
          <dgm:constr type="t" for="ch" forName="image3" refType="h" fact="0"/>
          <dgm:constr type="w" for="ch" forName="image3" refType="w" fact="0.1425"/>
          <dgm:constr type="h" for="ch" forName="image3" refType="h" fact="0.2049"/>
          <dgm:constr type="l" for="ch" forName="text1" refType="w" fact="0.1226"/>
          <dgm:constr type="t" for="ch" forName="text1" refType="h" fact="0.3404"/>
          <dgm:constr type="w" for="ch" forName="text1" refType="w" fact="0.1425"/>
          <dgm:constr type="h" for="ch" forName="text1" refType="h" fact="0.2049"/>
          <dgm:constr type="l" for="ch" forName="text3" refType="w" fact="0.1226"/>
          <dgm:constr type="t" for="ch" forName="text3" refType="h" fact="0.1139"/>
          <dgm:constr type="w" for="ch" forName="text3" refType="w" fact="0.1425"/>
          <dgm:constr type="h" for="ch" forName="text3" refType="h" fact="0.2049"/>
          <dgm:constr type="l" for="ch" forName="textaccent1" refType="w" fact="0.126"/>
          <dgm:constr type="t" for="ch" forName="textaccent1" refType="h" fact="0.432"/>
          <dgm:constr type="w" for="ch" forName="textaccent1" refType="w" fact="0.0166"/>
          <dgm:constr type="h" for="ch" forName="textaccent1" refType="h" fact="0.024"/>
          <dgm:constr type="l" for="ch" forName="image1" refType="w" fact="0"/>
          <dgm:constr type="t" for="ch" forName="image1" refType="h" fact="0.2272"/>
          <dgm:constr type="w" for="ch" forName="image1" refType="w" fact="0.1425"/>
          <dgm:constr type="h" for="ch" forName="image1" refType="h" fact="0.2049"/>
          <dgm:constr type="l" for="ch" forName="imageaccent1" refType="w" fact="0.0976"/>
          <dgm:constr type="t" for="ch" forName="imageaccent1" refType="h" fact="0.4048"/>
          <dgm:constr type="w" for="ch" forName="imageaccent1" refType="w" fact="0.0166"/>
          <dgm:constr type="h" for="ch" forName="imageaccent1" refType="h" fact="0.024"/>
          <dgm:constr type="l" for="ch" forName="textaccent2" refType="w" fact="0.3432"/>
          <dgm:constr type="t" for="ch" forName="textaccent2" refType="h" fact="0.4038"/>
          <dgm:constr type="w" for="ch" forName="textaccent2" refType="w" fact="0.0166"/>
          <dgm:constr type="h" for="ch" forName="textaccent2" refType="h" fact="0.024"/>
          <dgm:constr type="l" for="ch" forName="imageaccent2" refType="w" fact="0.3712"/>
          <dgm:constr type="t" for="ch" forName="imageaccent2" refType="h" fact="0.4312"/>
          <dgm:constr type="w" for="ch" forName="imageaccent2" refType="w" fact="0.0166"/>
          <dgm:constr type="h" for="ch" forName="imageaccent2" refType="h" fact="0.024"/>
          <dgm:constr type="l" for="ch" forName="textaccent3" refType="w" fact="0.2196"/>
          <dgm:constr type="t" for="ch" forName="textaccent3" refType="h" fact="0.1167"/>
          <dgm:constr type="w" for="ch" forName="textaccent3" refType="w" fact="0.0166"/>
          <dgm:constr type="h" for="ch" forName="textaccent3" refType="h" fact="0.024"/>
          <dgm:constr type="l" for="ch" forName="imageaccent3" refType="w" fact="0.2492"/>
          <dgm:constr type="t" for="ch" forName="imageaccent3" refType="h" fact="0.0908"/>
          <dgm:constr type="w" for="ch" forName="imageaccent3" refType="w" fact="0.0166"/>
          <dgm:constr type="h" for="ch" forName="imageaccent3" refType="h" fact="0.024"/>
          <dgm:constr type="l" for="ch" forName="textaccent4" refType="w" fact="0.491"/>
          <dgm:constr type="t" for="ch" forName="textaccent4" refType="h" fact="0.2042"/>
          <dgm:constr type="w" for="ch" forName="textaccent4" refType="w" fact="0.0166"/>
          <dgm:constr type="h" for="ch" forName="textaccent4" refType="h" fact="0.024"/>
          <dgm:constr type="l" for="ch" forName="imageaccent4" refType="w" fact="0.5181"/>
          <dgm:constr type="t" for="ch" forName="imageaccent4" refType="h" fact="0.2323"/>
          <dgm:constr type="w" for="ch" forName="imageaccent4" refType="w" fact="0.0166"/>
          <dgm:constr type="h" for="ch" forName="imageaccent4" refType="h" fact="0.024"/>
          <dgm:constr type="l" for="ch" forName="textaccent5" refType="w" fact="0.6136"/>
          <dgm:constr type="t" for="ch" forName="textaccent5" refType="h" fact="0.094"/>
          <dgm:constr type="w" for="ch" forName="textaccent5" refType="w" fact="0.0166"/>
          <dgm:constr type="h" for="ch" forName="textaccent5" refType="h" fact="0.024"/>
          <dgm:constr type="l" for="ch" forName="imageaccent5" refType="w" fact="0.6413"/>
          <dgm:constr type="t" for="ch" forName="imageaccent5" refType="h" fact="0.121"/>
          <dgm:constr type="w" for="ch" forName="imageaccent5" refType="w" fact="0.0166"/>
          <dgm:constr type="h" for="ch" forName="imageaccent5" refType="h" fact="0.024"/>
          <dgm:constr type="l" for="ch" forName="image6" refType="w" fact="0.4903"/>
          <dgm:constr type="t" for="ch" forName="image6" refType="h" fact="0.4548"/>
          <dgm:constr type="w" for="ch" forName="image6" refType="w" fact="0.1425"/>
          <dgm:constr type="h" for="ch" forName="image6" refType="h" fact="0.2049"/>
          <dgm:constr type="l" for="ch" forName="text6" refType="w" fact="0.6129"/>
          <dgm:constr type="t" for="ch" forName="text6" refType="h" fact="0.3426"/>
          <dgm:constr type="w" for="ch" forName="text6" refType="w" fact="0.1425"/>
          <dgm:constr type="h" for="ch" forName="text6" refType="h" fact="0.2049"/>
          <dgm:constr type="l" for="ch" forName="imageaccent6" refType="w" fact="0.6147"/>
          <dgm:constr type="t" for="ch" forName="imageaccent6" refType="h" fact="0.5447"/>
          <dgm:constr type="w" for="ch" forName="imageaccent6" refType="w" fact="0.0166"/>
          <dgm:constr type="h" for="ch" forName="imageaccent6" refType="h" fact="0.024"/>
          <dgm:constr type="l" for="ch" forName="textaccent6" refType="w" fact="0.6411"/>
          <dgm:constr type="t" for="ch" forName="textaccent6" refType="h" fact="0.5221"/>
          <dgm:constr type="w" for="ch" forName="textaccent6" refType="w" fact="0.0166"/>
          <dgm:constr type="h" for="ch" forName="textaccent6" refType="h" fact="0.024"/>
          <dgm:constr type="l" for="ch" forName="text7" refType="w" fact="0.2451"/>
          <dgm:constr type="t" for="ch" forName="text7" refType="h" fact="0.4535"/>
          <dgm:constr type="w" for="ch" forName="text7" refType="w" fact="0.1425"/>
          <dgm:constr type="h" for="ch" forName="text7" refType="h" fact="0.2049"/>
          <dgm:constr type="l" for="ch" forName="image7" refType="w" fact="0.1225"/>
          <dgm:constr type="t" for="ch" forName="image7" refType="h" fact="0.5674"/>
          <dgm:constr type="w" for="ch" forName="image7" refType="w" fact="0.1425"/>
          <dgm:constr type="h" for="ch" forName="image7" refType="h" fact="0.2049"/>
          <dgm:constr type="l" for="ch" forName="imageaccent7" refType="w" fact="0.2195"/>
          <dgm:constr type="t" for="ch" forName="imageaccent7" refType="h" fact="0.5703"/>
          <dgm:constr type="w" for="ch" forName="imageaccent7" refType="w" fact="0.0166"/>
          <dgm:constr type="h" for="ch" forName="imageaccent7" refType="h" fact="0.024"/>
          <dgm:constr type="l" for="ch" forName="textaccent7" refType="w" fact="0.2491"/>
          <dgm:constr type="t" for="ch" forName="textaccent7" refType="h" fact="0.5443"/>
          <dgm:constr type="w" for="ch" forName="textaccent7" refType="w" fact="0.0166"/>
          <dgm:constr type="h" for="ch" forName="textaccent7" refType="h" fact="0.024"/>
          <dgm:constr type="l" for="ch" forName="image8" refType="w" fact="0.6123"/>
          <dgm:constr type="t" for="ch" forName="image8" refType="h" fact="0.5696"/>
          <dgm:constr type="w" for="ch" forName="image8" refType="w" fact="0.1425"/>
          <dgm:constr type="h" for="ch" forName="image8" refType="h" fact="0.2049"/>
          <dgm:constr type="l" for="ch" forName="text8" refType="w" fact="0.7349"/>
          <dgm:constr type="t" for="ch" forName="text8" refType="h" fact="0.4574"/>
          <dgm:constr type="w" for="ch" forName="text8" refType="w" fact="0.1425"/>
          <dgm:constr type="h" for="ch" forName="text8" refType="h" fact="0.2049"/>
          <dgm:constr type="l" for="ch" forName="imageaccent8" refType="w" fact="0.7367"/>
          <dgm:constr type="t" for="ch" forName="imageaccent8" refType="h" fact="0.6595"/>
          <dgm:constr type="w" for="ch" forName="imageaccent8" refType="w" fact="0.0166"/>
          <dgm:constr type="h" for="ch" forName="imageaccent8" refType="h" fact="0.024"/>
          <dgm:constr type="l" for="ch" forName="textaccent8" refType="w" fact="0.7631"/>
          <dgm:constr type="t" for="ch" forName="textaccent8" refType="h" fact="0.6369"/>
          <dgm:constr type="w" for="ch" forName="textaccent8" refType="w" fact="0.0166"/>
          <dgm:constr type="h" for="ch" forName="textaccent8" refType="h" fact="0.024"/>
          <dgm:constr type="l" for="ch" forName="text9" refType="w" fact="0.7354"/>
          <dgm:constr type="t" for="ch" forName="text9" refType="h" fact="0.0044"/>
          <dgm:constr type="w" for="ch" forName="text9" refType="w" fact="0.1425"/>
          <dgm:constr type="h" for="ch" forName="text9" refType="h" fact="0.2049"/>
          <dgm:constr type="l" for="ch" forName="textaccent9" refType="w" fact="0.8339"/>
          <dgm:constr type="t" for="ch" forName="textaccent9" refType="h" fact="0.1846"/>
          <dgm:constr type="w" for="ch" forName="textaccent9" refType="w" fact="0.0166"/>
          <dgm:constr type="h" for="ch" forName="textaccent9" refType="h" fact="0.024"/>
          <dgm:constr type="l" for="ch" forName="image9" refType="w" fact="0.7354"/>
          <dgm:constr type="t" for="ch" forName="image9" refType="h" fact="0.2306"/>
          <dgm:constr type="w" for="ch" forName="image9" refType="w" fact="0.1425"/>
          <dgm:constr type="h" for="ch" forName="image9" refType="h" fact="0.2049"/>
          <dgm:constr type="l" for="ch" forName="imageaccent9" refType="w" fact="0.8339"/>
          <dgm:constr type="t" for="ch" forName="imageaccent9" refType="h" fact="0.2318"/>
          <dgm:constr type="w" for="ch" forName="imageaccent9" refType="w" fact="0.0166"/>
          <dgm:constr type="h" for="ch" forName="imageaccent9" refType="h" fact="0.024"/>
          <dgm:constr type="l" for="ch" forName="image10" refType="w" fact="0.2446"/>
          <dgm:constr type="t" for="ch" forName="image10" refType="h" fact="0.6805"/>
          <dgm:constr type="w" for="ch" forName="image10" refType="w" fact="0.1425"/>
          <dgm:constr type="h" for="ch" forName="image10" refType="h" fact="0.2049"/>
          <dgm:constr type="l" for="ch" forName="text10" refType="w" fact="0.3672"/>
          <dgm:constr type="t" for="ch" forName="text10" refType="h" fact="0.5683"/>
          <dgm:constr type="w" for="ch" forName="text10" refType="w" fact="0.1425"/>
          <dgm:constr type="h" for="ch" forName="text10" refType="h" fact="0.2049"/>
          <dgm:constr type="l" for="ch" forName="imageaccent10" refType="w" fact="0.369"/>
          <dgm:constr type="t" for="ch" forName="imageaccent10" refType="h" fact="0.7704"/>
          <dgm:constr type="w" for="ch" forName="imageaccent10" refType="w" fact="0.0166"/>
          <dgm:constr type="h" for="ch" forName="imageaccent10" refType="h" fact="0.024"/>
          <dgm:constr type="l" for="ch" forName="textaccent10" refType="w" fact="0.3954"/>
          <dgm:constr type="t" for="ch" forName="textaccent10" refType="h" fact="0.7478"/>
          <dgm:constr type="w" for="ch" forName="textaccent10" refType="w" fact="0.0166"/>
          <dgm:constr type="h" for="ch" forName="textaccent10" refType="h" fact="0.024"/>
          <dgm:constr type="l" for="ch" forName="text11" refType="w" fact="0.612"/>
          <dgm:constr type="t" for="ch" forName="text11" refType="h" fact="0.7951"/>
          <dgm:constr type="w" for="ch" forName="text11" refType="w" fact="0.1425"/>
          <dgm:constr type="h" for="ch" forName="text11" refType="h" fact="0.2049"/>
          <dgm:constr type="l" for="ch" forName="image11" refType="w" fact="0.4894"/>
          <dgm:constr type="t" for="ch" forName="image11" refType="h" fact="0.6816"/>
          <dgm:constr type="w" for="ch" forName="image11" refType="w" fact="0.1425"/>
          <dgm:constr type="h" for="ch" forName="image11" refType="h" fact="0.2049"/>
          <dgm:constr type="l" for="ch" forName="imageaccent11" refType="w" fact="0.5874"/>
          <dgm:constr type="t" for="ch" forName="imageaccent11" refType="h" fact="0.8589"/>
          <dgm:constr type="w" for="ch" forName="imageaccent11" refType="w" fact="0.0166"/>
          <dgm:constr type="h" for="ch" forName="imageaccent11" refType="h" fact="0.024"/>
          <dgm:constr type="l" for="ch" forName="textaccent11" refType="w" fact="0.6154"/>
          <dgm:constr type="t" for="ch" forName="textaccent11" refType="h" fact="0.8863"/>
          <dgm:constr type="w" for="ch" forName="textaccent11" refType="w" fact="0.0166"/>
          <dgm:constr type="h" for="ch" forName="textaccent11" refType="h" fact="0.024"/>
          <dgm:constr type="l" for="ch" forName="text12" refType="w" fact="0.735"/>
          <dgm:constr type="t" for="ch" forName="text12" refType="h" fact="0.684"/>
          <dgm:constr type="w" for="ch" forName="text12" refType="w" fact="0.1425"/>
          <dgm:constr type="h" for="ch" forName="text12" refType="h" fact="0.2049"/>
          <dgm:constr type="l" for="ch" forName="image12" refType="w" fact="0.8575"/>
          <dgm:constr type="t" for="ch" forName="image12" refType="h" fact="0.5718"/>
          <dgm:constr type="w" for="ch" forName="image12" refType="w" fact="0.1425"/>
          <dgm:constr type="h" for="ch" forName="image12" refType="h" fact="0.2049"/>
          <dgm:constr type="l" for="ch" forName="textaccent12" refType="w" fact="0.8594"/>
          <dgm:constr type="t" for="ch" forName="textaccent12" refType="h" fact="0.7739"/>
          <dgm:constr type="w" for="ch" forName="textaccent12" refType="w" fact="0.0166"/>
          <dgm:constr type="h" for="ch" forName="textaccent12" refType="h" fact="0.024"/>
          <dgm:constr type="l" for="ch" forName="imageaccent12" refType="w" fact="0.8858"/>
          <dgm:constr type="t" for="ch" forName="imageaccent12" refType="h" fact="0.7513"/>
          <dgm:constr type="w" for="ch" forName="imageaccent12" refType="w" fact="0.0166"/>
          <dgm:constr type="h" for="ch" forName="imageaccent12" refType="h" fact="0.024"/>
        </dgm:constrLst>
      </dgm:else>
    </dgm:choose>
    <dgm:forEach name="wrapper" axis="self" ptType="parTrans">
      <dgm:forEach name="wrapper2" axis="self" ptType="sibTrans" st="2">
        <dgm:forEach name="textRepeat" axis="self">
          <dgm:layoutNode name="textRepeatNode" styleLbl="alignNode1">
            <dgm:varLst>
              <dgm:chMax val="0"/>
              <dgm:chPref val="0"/>
              <dgm:bulletEnabled val="1"/>
            </dgm:varLst>
            <dgm:alg type="tx"/>
            <dgm:shape xmlns:r="http://schemas.openxmlformats.org/officeDocument/2006/relationships" type="hexagon" r:blip="">
              <dgm:adjLst>
                <dgm:adj idx="1" val="0.25"/>
                <dgm:adj idx="2" val="1.1547"/>
              </dgm:adjLst>
            </dgm:shape>
            <dgm:presOf axis="desOrSelf" ptType="node"/>
            <dgm:constrLst>
              <dgm:constr type="lMarg" refType="primFontSz" fact="0"/>
              <dgm:constr type="rMarg" refType="primFontSz" fact="0"/>
              <dgm:constr type="tMarg" refType="primFontSz" fact="0.1"/>
              <dgm:constr type="bMarg" refType="primFontSz" fact="0.1"/>
            </dgm:constrLst>
            <dgm:ruleLst>
              <dgm:rule type="primFontSz" val="5" fact="NaN" max="NaN"/>
            </dgm:ruleLst>
          </dgm:layoutNode>
        </dgm:forEach>
        <dgm:forEach name="accentRepeat" axis="self">
          <dgm:layoutNode name="accentRepeatNode" styleLbl="solidAlignAcc1">
            <dgm:alg type="sp"/>
            <dgm:shape xmlns:r="http://schemas.openxmlformats.org/officeDocument/2006/relationships" type="hexagon" r:blip="">
              <dgm:adjLst>
                <dgm:adj idx="1" val="0.25"/>
                <dgm:adj idx="2" val="1.1547"/>
              </dgm:adjLst>
            </dgm:shape>
            <dgm:presOf/>
          </dgm:layoutNode>
        </dgm:forEach>
        <dgm:forEach name="imageRepeat" axis="self">
          <dgm:layoutNode name="imageRepeatNode" styleLbl="alignAcc1">
            <dgm:alg type="sp"/>
            <dgm:shape xmlns:r="http://schemas.openxmlformats.org/officeDocument/2006/relationships" type="hexagon" r:blip="" blipPhldr="1">
              <dgm:adjLst>
                <dgm:adj idx="1" val="0.25"/>
                <dgm:adj idx="2" val="1.1547"/>
              </dgm:adjLst>
            </dgm:shape>
            <dgm:presOf axis="self"/>
          </dgm:layoutNode>
        </dgm:forEach>
      </dgm:forEach>
    </dgm:forEach>
    <dgm:forEach name="Name14" axis="ch" ptType="node" cnt="1">
      <dgm:layoutNode name="text1">
        <dgm:alg type="sp"/>
        <dgm:shape xmlns:r="http://schemas.openxmlformats.org/officeDocument/2006/relationships" r:blip="">
          <dgm:adjLst/>
        </dgm:shape>
        <dgm:presOf/>
        <dgm:constrLst/>
        <dgm:forEach name="Name15" ref="textRepeat"/>
      </dgm:layoutNode>
      <dgm:layoutNode name="textaccent1">
        <dgm:alg type="sp"/>
        <dgm:shape xmlns:r="http://schemas.openxmlformats.org/officeDocument/2006/relationships" r:blip="">
          <dgm:adjLst/>
        </dgm:shape>
        <dgm:presOf/>
        <dgm:constrLst/>
        <dgm:forEach name="Name16" ref="accentRepeat"/>
      </dgm:layoutNode>
    </dgm:forEach>
    <dgm:forEach name="Name17" axis="ch" ptType="sibTrans" hideLastTrans="0" cnt="1">
      <dgm:layoutNode name="image1">
        <dgm:alg type="sp"/>
        <dgm:shape xmlns:r="http://schemas.openxmlformats.org/officeDocument/2006/relationships" r:blip="">
          <dgm:adjLst/>
        </dgm:shape>
        <dgm:presOf/>
        <dgm:constrLst/>
        <dgm:forEach name="Name18" ref="imageRepeat"/>
      </dgm:layoutNode>
      <dgm:layoutNode name="imageaccent1">
        <dgm:alg type="sp"/>
        <dgm:shape xmlns:r="http://schemas.openxmlformats.org/officeDocument/2006/relationships" r:blip="">
          <dgm:adjLst/>
        </dgm:shape>
        <dgm:presOf/>
        <dgm:constrLst/>
        <dgm:forEach name="Name19" ref="accentRepeat"/>
      </dgm:layoutNode>
    </dgm:forEach>
    <dgm:forEach name="Name20" axis="ch" ptType="node" st="2" cnt="1">
      <dgm:layoutNode name="text2">
        <dgm:alg type="sp"/>
        <dgm:shape xmlns:r="http://schemas.openxmlformats.org/officeDocument/2006/relationships" r:blip="">
          <dgm:adjLst/>
        </dgm:shape>
        <dgm:presOf/>
        <dgm:constrLst/>
        <dgm:forEach name="Name21" ref="textRepeat"/>
      </dgm:layoutNode>
      <dgm:layoutNode name="textaccent2">
        <dgm:alg type="sp"/>
        <dgm:shape xmlns:r="http://schemas.openxmlformats.org/officeDocument/2006/relationships" r:blip="">
          <dgm:adjLst/>
        </dgm:shape>
        <dgm:presOf/>
        <dgm:constrLst/>
        <dgm:forEach name="Name22" ref="accentRepeat"/>
      </dgm:layoutNode>
    </dgm:forEach>
    <dgm:forEach name="Name23" axis="ch" ptType="sibTrans" hideLastTrans="0" st="2" cnt="1">
      <dgm:layoutNode name="image2">
        <dgm:alg type="sp"/>
        <dgm:shape xmlns:r="http://schemas.openxmlformats.org/officeDocument/2006/relationships" r:blip="">
          <dgm:adjLst/>
        </dgm:shape>
        <dgm:presOf/>
        <dgm:constrLst/>
        <dgm:forEach name="Name24" ref="imageRepeat"/>
      </dgm:layoutNode>
      <dgm:layoutNode name="imageaccent2">
        <dgm:alg type="sp"/>
        <dgm:shape xmlns:r="http://schemas.openxmlformats.org/officeDocument/2006/relationships" r:blip="">
          <dgm:adjLst/>
        </dgm:shape>
        <dgm:presOf/>
        <dgm:constrLst/>
        <dgm:forEach name="Name25" ref="accentRepeat"/>
      </dgm:layoutNode>
    </dgm:forEach>
    <dgm:forEach name="Name26" axis="ch" ptType="node" st="3" cnt="1">
      <dgm:layoutNode name="text3">
        <dgm:alg type="sp"/>
        <dgm:shape xmlns:r="http://schemas.openxmlformats.org/officeDocument/2006/relationships" r:blip="">
          <dgm:adjLst/>
        </dgm:shape>
        <dgm:presOf/>
        <dgm:constrLst/>
        <dgm:forEach name="Name27" ref="textRepeat"/>
      </dgm:layoutNode>
      <dgm:layoutNode name="textaccent3">
        <dgm:alg type="sp"/>
        <dgm:shape xmlns:r="http://schemas.openxmlformats.org/officeDocument/2006/relationships" r:blip="">
          <dgm:adjLst/>
        </dgm:shape>
        <dgm:presOf/>
        <dgm:constrLst/>
        <dgm:forEach name="Name28" ref="accentRepeat"/>
      </dgm:layoutNode>
    </dgm:forEach>
    <dgm:forEach name="Name29" axis="ch" ptType="sibTrans" hideLastTrans="0" st="3" cnt="1">
      <dgm:layoutNode name="image3">
        <dgm:alg type="sp"/>
        <dgm:shape xmlns:r="http://schemas.openxmlformats.org/officeDocument/2006/relationships" r:blip="">
          <dgm:adjLst/>
        </dgm:shape>
        <dgm:presOf/>
        <dgm:constrLst/>
        <dgm:forEach name="Name30" ref="imageRepeat"/>
      </dgm:layoutNode>
      <dgm:layoutNode name="imageaccent3">
        <dgm:alg type="sp"/>
        <dgm:shape xmlns:r="http://schemas.openxmlformats.org/officeDocument/2006/relationships" r:blip="">
          <dgm:adjLst/>
        </dgm:shape>
        <dgm:presOf/>
        <dgm:constrLst/>
        <dgm:forEach name="Name31" ref="accentRepeat"/>
      </dgm:layoutNode>
    </dgm:forEach>
    <dgm:forEach name="Name32" axis="ch" ptType="node" st="4" cnt="1">
      <dgm:layoutNode name="text4">
        <dgm:alg type="sp"/>
        <dgm:shape xmlns:r="http://schemas.openxmlformats.org/officeDocument/2006/relationships" r:blip="">
          <dgm:adjLst/>
        </dgm:shape>
        <dgm:presOf/>
        <dgm:constrLst/>
        <dgm:forEach name="Name33" ref="textRepeat"/>
      </dgm:layoutNode>
      <dgm:layoutNode name="textaccent4">
        <dgm:alg type="sp"/>
        <dgm:shape xmlns:r="http://schemas.openxmlformats.org/officeDocument/2006/relationships" r:blip="">
          <dgm:adjLst/>
        </dgm:shape>
        <dgm:presOf/>
        <dgm:constrLst/>
        <dgm:forEach name="Name34" ref="accentRepeat"/>
      </dgm:layoutNode>
    </dgm:forEach>
    <dgm:forEach name="Name35" axis="ch" ptType="sibTrans" hideLastTrans="0" st="4" cnt="1">
      <dgm:layoutNode name="image4">
        <dgm:alg type="sp"/>
        <dgm:shape xmlns:r="http://schemas.openxmlformats.org/officeDocument/2006/relationships" r:blip="">
          <dgm:adjLst/>
        </dgm:shape>
        <dgm:presOf/>
        <dgm:constrLst/>
        <dgm:forEach name="Name36" ref="imageRepeat"/>
      </dgm:layoutNode>
      <dgm:layoutNode name="imageaccent4">
        <dgm:alg type="sp"/>
        <dgm:shape xmlns:r="http://schemas.openxmlformats.org/officeDocument/2006/relationships" r:blip="">
          <dgm:adjLst/>
        </dgm:shape>
        <dgm:presOf/>
        <dgm:constrLst/>
        <dgm:forEach name="Name37" ref="accentRepeat"/>
      </dgm:layoutNode>
    </dgm:forEach>
    <dgm:forEach name="Name38" axis="ch" ptType="node" st="5" cnt="1">
      <dgm:layoutNode name="text5">
        <dgm:alg type="sp"/>
        <dgm:shape xmlns:r="http://schemas.openxmlformats.org/officeDocument/2006/relationships" r:blip="">
          <dgm:adjLst/>
        </dgm:shape>
        <dgm:presOf/>
        <dgm:constrLst/>
        <dgm:forEach name="Name39" ref="textRepeat"/>
      </dgm:layoutNode>
      <dgm:layoutNode name="textaccent5">
        <dgm:alg type="sp"/>
        <dgm:shape xmlns:r="http://schemas.openxmlformats.org/officeDocument/2006/relationships" r:blip="">
          <dgm:adjLst/>
        </dgm:shape>
        <dgm:presOf/>
        <dgm:constrLst/>
        <dgm:forEach name="Name40" ref="accentRepeat"/>
      </dgm:layoutNode>
    </dgm:forEach>
    <dgm:forEach name="Name41" axis="ch" ptType="sibTrans" hideLastTrans="0" st="5" cnt="1">
      <dgm:layoutNode name="image5">
        <dgm:alg type="sp"/>
        <dgm:shape xmlns:r="http://schemas.openxmlformats.org/officeDocument/2006/relationships" r:blip="">
          <dgm:adjLst/>
        </dgm:shape>
        <dgm:presOf/>
        <dgm:constrLst/>
        <dgm:forEach name="Name42" ref="imageRepeat"/>
      </dgm:layoutNode>
      <dgm:layoutNode name="imageaccent5">
        <dgm:alg type="sp"/>
        <dgm:shape xmlns:r="http://schemas.openxmlformats.org/officeDocument/2006/relationships" r:blip="">
          <dgm:adjLst/>
        </dgm:shape>
        <dgm:presOf/>
        <dgm:constrLst/>
        <dgm:forEach name="Name43" ref="accentRepeat"/>
      </dgm:layoutNode>
    </dgm:forEach>
    <dgm:forEach name="Name44" axis="ch" ptType="node" st="6" cnt="1">
      <dgm:layoutNode name="text6">
        <dgm:alg type="sp"/>
        <dgm:shape xmlns:r="http://schemas.openxmlformats.org/officeDocument/2006/relationships" r:blip="">
          <dgm:adjLst/>
        </dgm:shape>
        <dgm:presOf/>
        <dgm:constrLst/>
        <dgm:forEach name="Name45" ref="textRepeat"/>
      </dgm:layoutNode>
      <dgm:layoutNode name="textaccent6">
        <dgm:alg type="sp"/>
        <dgm:shape xmlns:r="http://schemas.openxmlformats.org/officeDocument/2006/relationships" r:blip="">
          <dgm:adjLst/>
        </dgm:shape>
        <dgm:presOf/>
        <dgm:constrLst/>
        <dgm:forEach name="Name46" ref="accentRepeat"/>
      </dgm:layoutNode>
    </dgm:forEach>
    <dgm:forEach name="Name47" axis="ch" ptType="sibTrans" hideLastTrans="0" st="6" cnt="1">
      <dgm:layoutNode name="image6">
        <dgm:alg type="sp"/>
        <dgm:shape xmlns:r="http://schemas.openxmlformats.org/officeDocument/2006/relationships" r:blip="">
          <dgm:adjLst/>
        </dgm:shape>
        <dgm:presOf/>
        <dgm:constrLst/>
        <dgm:forEach name="Name48" ref="imageRepeat"/>
      </dgm:layoutNode>
      <dgm:layoutNode name="imageaccent6">
        <dgm:alg type="sp"/>
        <dgm:shape xmlns:r="http://schemas.openxmlformats.org/officeDocument/2006/relationships" r:blip="">
          <dgm:adjLst/>
        </dgm:shape>
        <dgm:presOf/>
        <dgm:constrLst/>
        <dgm:forEach name="Name49" ref="accentRepeat"/>
      </dgm:layoutNode>
    </dgm:forEach>
    <dgm:forEach name="Name50" axis="ch" ptType="node" st="7" cnt="1">
      <dgm:layoutNode name="text7">
        <dgm:alg type="sp"/>
        <dgm:shape xmlns:r="http://schemas.openxmlformats.org/officeDocument/2006/relationships" r:blip="">
          <dgm:adjLst/>
        </dgm:shape>
        <dgm:presOf/>
        <dgm:constrLst/>
        <dgm:forEach name="Name51" ref="textRepeat"/>
      </dgm:layoutNode>
      <dgm:layoutNode name="textaccent7">
        <dgm:alg type="sp"/>
        <dgm:shape xmlns:r="http://schemas.openxmlformats.org/officeDocument/2006/relationships" r:blip="">
          <dgm:adjLst/>
        </dgm:shape>
        <dgm:presOf/>
        <dgm:constrLst/>
        <dgm:forEach name="Name52" ref="accentRepeat"/>
      </dgm:layoutNode>
    </dgm:forEach>
    <dgm:forEach name="Name53" axis="ch" ptType="sibTrans" hideLastTrans="0" st="7" cnt="1">
      <dgm:layoutNode name="image7">
        <dgm:alg type="sp"/>
        <dgm:shape xmlns:r="http://schemas.openxmlformats.org/officeDocument/2006/relationships" r:blip="">
          <dgm:adjLst/>
        </dgm:shape>
        <dgm:presOf/>
        <dgm:constrLst/>
        <dgm:forEach name="Name54" ref="imageRepeat"/>
      </dgm:layoutNode>
      <dgm:layoutNode name="imageaccent7">
        <dgm:alg type="sp"/>
        <dgm:shape xmlns:r="http://schemas.openxmlformats.org/officeDocument/2006/relationships" r:blip="">
          <dgm:adjLst/>
        </dgm:shape>
        <dgm:presOf/>
        <dgm:constrLst/>
        <dgm:forEach name="Name55" ref="accentRepeat"/>
      </dgm:layoutNode>
    </dgm:forEach>
    <dgm:forEach name="Name56" axis="ch" ptType="node" st="8" cnt="1">
      <dgm:layoutNode name="text8">
        <dgm:alg type="sp"/>
        <dgm:shape xmlns:r="http://schemas.openxmlformats.org/officeDocument/2006/relationships" r:blip="">
          <dgm:adjLst/>
        </dgm:shape>
        <dgm:presOf/>
        <dgm:constrLst/>
        <dgm:forEach name="Name57" ref="textRepeat"/>
      </dgm:layoutNode>
      <dgm:layoutNode name="textaccent8">
        <dgm:alg type="sp"/>
        <dgm:shape xmlns:r="http://schemas.openxmlformats.org/officeDocument/2006/relationships" r:blip="">
          <dgm:adjLst/>
        </dgm:shape>
        <dgm:presOf/>
        <dgm:constrLst/>
        <dgm:forEach name="Name58" ref="accentRepeat"/>
      </dgm:layoutNode>
    </dgm:forEach>
    <dgm:forEach name="Name59" axis="ch" ptType="sibTrans" hideLastTrans="0" st="8" cnt="1">
      <dgm:layoutNode name="image8">
        <dgm:alg type="sp"/>
        <dgm:shape xmlns:r="http://schemas.openxmlformats.org/officeDocument/2006/relationships" r:blip="">
          <dgm:adjLst/>
        </dgm:shape>
        <dgm:presOf/>
        <dgm:constrLst/>
        <dgm:forEach name="Name60" ref="imageRepeat"/>
      </dgm:layoutNode>
      <dgm:layoutNode name="imageaccent8">
        <dgm:alg type="sp"/>
        <dgm:shape xmlns:r="http://schemas.openxmlformats.org/officeDocument/2006/relationships" r:blip="">
          <dgm:adjLst/>
        </dgm:shape>
        <dgm:presOf/>
        <dgm:constrLst/>
        <dgm:forEach name="Name61" ref="accentRepeat"/>
      </dgm:layoutNode>
    </dgm:forEach>
    <dgm:forEach name="Name62" axis="ch" ptType="node" st="9" cnt="1">
      <dgm:layoutNode name="text9">
        <dgm:alg type="sp"/>
        <dgm:shape xmlns:r="http://schemas.openxmlformats.org/officeDocument/2006/relationships" r:blip="">
          <dgm:adjLst/>
        </dgm:shape>
        <dgm:presOf/>
        <dgm:constrLst/>
        <dgm:forEach name="Name63" ref="textRepeat"/>
      </dgm:layoutNode>
      <dgm:layoutNode name="textaccent9">
        <dgm:alg type="sp"/>
        <dgm:shape xmlns:r="http://schemas.openxmlformats.org/officeDocument/2006/relationships" r:blip="">
          <dgm:adjLst/>
        </dgm:shape>
        <dgm:presOf/>
        <dgm:constrLst/>
        <dgm:forEach name="Name64" ref="accentRepeat"/>
      </dgm:layoutNode>
    </dgm:forEach>
    <dgm:forEach name="Name65" axis="ch" ptType="sibTrans" hideLastTrans="0" st="9" cnt="1">
      <dgm:layoutNode name="image9">
        <dgm:alg type="sp"/>
        <dgm:shape xmlns:r="http://schemas.openxmlformats.org/officeDocument/2006/relationships" r:blip="">
          <dgm:adjLst/>
        </dgm:shape>
        <dgm:presOf/>
        <dgm:constrLst/>
        <dgm:forEach name="Name66" ref="imageRepeat"/>
      </dgm:layoutNode>
      <dgm:layoutNode name="imageaccent9">
        <dgm:alg type="sp"/>
        <dgm:shape xmlns:r="http://schemas.openxmlformats.org/officeDocument/2006/relationships" r:blip="">
          <dgm:adjLst/>
        </dgm:shape>
        <dgm:presOf/>
        <dgm:constrLst/>
        <dgm:forEach name="Name67" ref="accentRepeat"/>
      </dgm:layoutNode>
    </dgm:forEach>
    <dgm:forEach name="Name68" axis="ch" ptType="node" st="10" cnt="1">
      <dgm:layoutNode name="text10">
        <dgm:alg type="sp"/>
        <dgm:shape xmlns:r="http://schemas.openxmlformats.org/officeDocument/2006/relationships" r:blip="">
          <dgm:adjLst/>
        </dgm:shape>
        <dgm:presOf/>
        <dgm:constrLst/>
        <dgm:forEach name="Name69" ref="textRepeat"/>
      </dgm:layoutNode>
      <dgm:layoutNode name="textaccent10">
        <dgm:alg type="sp"/>
        <dgm:shape xmlns:r="http://schemas.openxmlformats.org/officeDocument/2006/relationships" r:blip="">
          <dgm:adjLst/>
        </dgm:shape>
        <dgm:presOf/>
        <dgm:constrLst/>
        <dgm:forEach name="Name70" ref="accentRepeat"/>
      </dgm:layoutNode>
    </dgm:forEach>
    <dgm:forEach name="Name71" axis="ch" ptType="sibTrans" hideLastTrans="0" st="10" cnt="1">
      <dgm:layoutNode name="image10">
        <dgm:alg type="sp"/>
        <dgm:shape xmlns:r="http://schemas.openxmlformats.org/officeDocument/2006/relationships" r:blip="">
          <dgm:adjLst/>
        </dgm:shape>
        <dgm:presOf/>
        <dgm:constrLst/>
        <dgm:forEach name="Name72" ref="imageRepeat"/>
      </dgm:layoutNode>
      <dgm:layoutNode name="imageaccent10">
        <dgm:alg type="sp"/>
        <dgm:shape xmlns:r="http://schemas.openxmlformats.org/officeDocument/2006/relationships" r:blip="">
          <dgm:adjLst/>
        </dgm:shape>
        <dgm:presOf/>
        <dgm:constrLst/>
        <dgm:forEach name="Name73" ref="accentRepeat"/>
      </dgm:layoutNode>
    </dgm:forEach>
    <dgm:forEach name="Name74" axis="ch" ptType="node" st="11" cnt="1">
      <dgm:layoutNode name="text11">
        <dgm:alg type="sp"/>
        <dgm:shape xmlns:r="http://schemas.openxmlformats.org/officeDocument/2006/relationships" r:blip="">
          <dgm:adjLst/>
        </dgm:shape>
        <dgm:presOf/>
        <dgm:constrLst/>
        <dgm:forEach name="Name75" ref="textRepeat"/>
      </dgm:layoutNode>
      <dgm:layoutNode name="textaccent11">
        <dgm:alg type="sp"/>
        <dgm:shape xmlns:r="http://schemas.openxmlformats.org/officeDocument/2006/relationships" r:blip="">
          <dgm:adjLst/>
        </dgm:shape>
        <dgm:presOf/>
        <dgm:constrLst/>
        <dgm:forEach name="Name76" ref="accentRepeat"/>
      </dgm:layoutNode>
    </dgm:forEach>
    <dgm:forEach name="Name77" axis="ch" ptType="sibTrans" hideLastTrans="0" st="11" cnt="1">
      <dgm:layoutNode name="image11">
        <dgm:alg type="sp"/>
        <dgm:shape xmlns:r="http://schemas.openxmlformats.org/officeDocument/2006/relationships" r:blip="">
          <dgm:adjLst/>
        </dgm:shape>
        <dgm:presOf/>
        <dgm:constrLst/>
        <dgm:forEach name="Name78" ref="imageRepeat"/>
      </dgm:layoutNode>
      <dgm:layoutNode name="imageaccent11">
        <dgm:alg type="sp"/>
        <dgm:shape xmlns:r="http://schemas.openxmlformats.org/officeDocument/2006/relationships" r:blip="">
          <dgm:adjLst/>
        </dgm:shape>
        <dgm:presOf/>
        <dgm:constrLst/>
        <dgm:forEach name="Name79" ref="accentRepeat"/>
      </dgm:layoutNode>
    </dgm:forEach>
    <dgm:forEach name="Name80" axis="ch" ptType="node" st="12" cnt="1">
      <dgm:layoutNode name="text12">
        <dgm:alg type="sp"/>
        <dgm:shape xmlns:r="http://schemas.openxmlformats.org/officeDocument/2006/relationships" r:blip="">
          <dgm:adjLst/>
        </dgm:shape>
        <dgm:presOf/>
        <dgm:constrLst/>
        <dgm:forEach name="Name81" ref="textRepeat"/>
      </dgm:layoutNode>
      <dgm:layoutNode name="textaccent12">
        <dgm:alg type="sp"/>
        <dgm:shape xmlns:r="http://schemas.openxmlformats.org/officeDocument/2006/relationships" r:blip="">
          <dgm:adjLst/>
        </dgm:shape>
        <dgm:presOf/>
        <dgm:constrLst/>
        <dgm:forEach name="Name82" ref="accentRepeat"/>
      </dgm:layoutNode>
    </dgm:forEach>
    <dgm:forEach name="Name83" axis="ch" ptType="sibTrans" hideLastTrans="0" st="12" cnt="1">
      <dgm:layoutNode name="image12">
        <dgm:alg type="sp"/>
        <dgm:shape xmlns:r="http://schemas.openxmlformats.org/officeDocument/2006/relationships" r:blip="">
          <dgm:adjLst/>
        </dgm:shape>
        <dgm:presOf/>
        <dgm:constrLst/>
        <dgm:forEach name="Name84" ref="imageRepeat"/>
      </dgm:layoutNode>
      <dgm:layoutNode name="imageaccent12">
        <dgm:alg type="sp"/>
        <dgm:shape xmlns:r="http://schemas.openxmlformats.org/officeDocument/2006/relationships" r:blip="">
          <dgm:adjLst/>
        </dgm:shape>
        <dgm:presOf/>
        <dgm:constrLst/>
        <dgm:forEach name="Name85" ref="accentRepea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Process6">
  <dgm:title val=""/>
  <dgm:desc val=""/>
  <dgm:catLst>
    <dgm:cat type="process"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theList">
    <dgm:varLst>
      <dgm:dir/>
      <dgm:animLvl val="lvl"/>
      <dgm:resizeHandles val="exact"/>
    </dgm:varLst>
    <dgm:choose name="Name0">
      <dgm:if name="Name1" func="var" arg="dir" op="equ" val="norm">
        <dgm:alg type="lin">
          <dgm:param type="linDir" val="fromL"/>
          <dgm:param type="nodeHorzAlign" val="l"/>
        </dgm:alg>
      </dgm:if>
      <dgm:else name="Name2">
        <dgm:alg type="lin">
          <dgm:param type="linDir" val="fromR"/>
          <dgm:param type="nodeHorzAlign" val="r"/>
        </dgm:alg>
      </dgm:else>
    </dgm:choose>
    <dgm:shape xmlns:r="http://schemas.openxmlformats.org/officeDocument/2006/relationships" r:blip="">
      <dgm:adjLst/>
    </dgm:shape>
    <dgm:presOf/>
    <dgm:constrLst>
      <dgm:constr type="w" for="ch" forName="compNode" refType="w"/>
      <dgm:constr type="h" for="ch" forName="compNode" refType="w" refFor="ch" refForName="compNode" fact="0.7"/>
      <dgm:constr type="ctrY" for="ch" forName="compNode" refType="h" fact="0.5"/>
      <dgm:constr type="w" for="ch" forName="aSpace" refType="w" fact="0.05"/>
      <dgm:constr type="primFontSz" for="des" forName="childTextHidden" op="equ" val="65"/>
      <dgm:constr type="primFontSz" for="des" forName="parentText" op="equ"/>
    </dgm:constrLst>
    <dgm:ruleLst/>
    <dgm:forEach name="aNodeForEach" axis="ch" ptType="node">
      <dgm:layoutNode name="compNode">
        <dgm:alg type="composite">
          <dgm:param type="ar" val="1.43"/>
        </dgm:alg>
        <dgm:shape xmlns:r="http://schemas.openxmlformats.org/officeDocument/2006/relationships" r:blip="">
          <dgm:adjLst/>
        </dgm:shape>
        <dgm:presOf/>
        <dgm:choose name="Name3">
          <dgm:if name="Name4" func="var" arg="dir" op="equ" val="norm">
            <dgm:constrLst>
              <dgm:constr type="w" for="ch" forName="childTextVisible" refType="w" fact="0.8"/>
              <dgm:constr type="h" for="ch" forName="childTextVisible" refType="h"/>
              <dgm:constr type="r" for="ch" forName="childTextVisible" refType="w"/>
              <dgm:constr type="w" for="ch" forName="childTextHidden" refType="w" fact="0.6"/>
              <dgm:constr type="h" for="ch" forName="childTextHidden" refType="h"/>
              <dgm:constr type="r" for="ch" forName="childTextHidden" refType="w"/>
              <dgm:constr type="l" for="ch" forName="parentText"/>
              <dgm:constr type="w" for="ch" forName="parentText" refType="w" fact="0.4"/>
              <dgm:constr type="h" for="ch" forName="parentText" refType="w" refFor="ch" refForName="parentText" op="equ"/>
              <dgm:constr type="ctrY" for="ch" forName="parentText" refType="h" fact="0.5"/>
            </dgm:constrLst>
          </dgm:if>
          <dgm:else name="Name5">
            <dgm:constrLst>
              <dgm:constr type="w" for="ch" forName="childTextVisible" refType="w" fact="0.8"/>
              <dgm:constr type="h" for="ch" forName="childTextVisible" refType="h"/>
              <dgm:constr type="l" for="ch" forName="childTextVisible"/>
              <dgm:constr type="w" for="ch" forName="childTextHidden" refType="w" fact="0.6"/>
              <dgm:constr type="h" for="ch" forName="childTextHidden" refType="h"/>
              <dgm:constr type="l" for="ch" forName="childTextHidden"/>
              <dgm:constr type="r" for="ch" forName="parentText" refType="w"/>
              <dgm:constr type="w" for="ch" forName="parentText" refType="w" fact="0.4"/>
              <dgm:constr type="h" for="ch" forName="parentText" refType="w" refFor="ch" refForName="parentText" op="equ"/>
              <dgm:constr type="ctrY" for="ch" forName="parentText" refType="h" fact="0.5"/>
            </dgm:constrLst>
          </dgm:else>
        </dgm:choose>
        <dgm:ruleLst/>
        <dgm:layoutNode name="noGeometry">
          <dgm:alg type="sp"/>
          <dgm:shape xmlns:r="http://schemas.openxmlformats.org/officeDocument/2006/relationships" r:blip="">
            <dgm:adjLst/>
          </dgm:shape>
          <dgm:presOf/>
          <dgm:constrLst/>
          <dgm:ruleLst/>
        </dgm:layoutNode>
        <dgm:layoutNode name="childTextVisible" styleLbl="bgAccFollowNode1">
          <dgm:varLst>
            <dgm:bulletEnabled val="1"/>
          </dgm:varLst>
          <dgm:alg type="sp"/>
          <dgm:choose name="Name6">
            <dgm:if name="Name7" func="var" arg="dir" op="equ" val="norm">
              <dgm:shape xmlns:r="http://schemas.openxmlformats.org/officeDocument/2006/relationships" type="rightArrow" r:blip="">
                <dgm:adjLst>
                  <dgm:adj idx="1" val="0.7"/>
                  <dgm:adj idx="2" val="0.5"/>
                </dgm:adjLst>
              </dgm:shape>
            </dgm:if>
            <dgm:else name="Name8">
              <dgm:shape xmlns:r="http://schemas.openxmlformats.org/officeDocument/2006/relationships" type="leftArrow" r:blip="">
                <dgm:adjLst>
                  <dgm:adj idx="1" val="0.7"/>
                  <dgm:adj idx="2" val="0.5"/>
                </dgm:adjLst>
              </dgm:shape>
            </dgm:else>
          </dgm:choose>
          <dgm:presOf axis="des" ptType="node"/>
          <dgm:constrLst/>
          <dgm:ruleLst/>
        </dgm:layoutNode>
        <dgm:layoutNode name="childTextHidden" styleLbl="bgAccFollowNode1">
          <dgm:choose name="Name9">
            <dgm:if name="Name10" axis="des followSib" ptType="node node" st="1 1" cnt="1 0" func="cnt" op="gte" val="1">
              <dgm:alg type="tx">
                <dgm:param type="stBulletLvl" val="1"/>
                <dgm:param type="txAnchorVertCh" val="mid"/>
              </dgm:alg>
            </dgm:if>
            <dgm:else name="Name11">
              <dgm:alg type="tx">
                <dgm:param type="stBulletLvl" val="2"/>
                <dgm:param type="txAnchorVertCh" val="mid"/>
              </dgm:alg>
            </dgm:else>
          </dgm:choose>
          <dgm:choose name="Name12">
            <dgm:if name="Name13" func="var" arg="dir" op="equ" val="norm">
              <dgm:shape xmlns:r="http://schemas.openxmlformats.org/officeDocument/2006/relationships" type="rightArrow" r:blip="" hideGeom="1">
                <dgm:adjLst>
                  <dgm:adj idx="1" val="0.7"/>
                  <dgm:adj idx="2" val="0.5"/>
                </dgm:adjLst>
              </dgm:shape>
            </dgm:if>
            <dgm:else name="Name14">
              <dgm:shape xmlns:r="http://schemas.openxmlformats.org/officeDocument/2006/relationships" type="leftArrow" r:blip="" hideGeom="1">
                <dgm:adjLst>
                  <dgm:adj idx="1" val="0.7"/>
                  <dgm:adj idx="2" val="0.5"/>
                </dgm:adjLst>
              </dgm:shape>
            </dgm:else>
          </dgm:choose>
          <dgm:presOf axis="des" ptType="node"/>
          <dgm:constrLst>
            <dgm:constr type="secFontSz" refType="primFontSz"/>
            <dgm:constr type="tMarg" refType="primFontSz" fact="0.05"/>
            <dgm:constr type="bMarg" refType="primFontSz" fact="0.05"/>
            <dgm:constr type="rMarg" refType="primFontSz" fact="0.1"/>
            <dgm:constr type="lMarg" refType="primFontSz" fact="0.2"/>
          </dgm:constrLst>
          <dgm:ruleLst>
            <dgm:rule type="primFontSz" val="5" fact="NaN" max="NaN"/>
          </dgm:ruleLst>
        </dgm:layoutNode>
        <dgm:layoutNode name="parentText" styleLbl="node1">
          <dgm:varLst>
            <dgm:chMax val="1"/>
            <dgm:bulletEnabled val="1"/>
          </dgm:varLst>
          <dgm:alg type="tx"/>
          <dgm:shape xmlns:r="http://schemas.openxmlformats.org/officeDocument/2006/relationships" type="ellipse" r:blip="">
            <dgm:adjLst/>
          </dgm:shape>
          <dgm:presOf axis="self"/>
          <dgm:constrLst>
            <dgm:constr type="primFontSz" val="65"/>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choose name="Name15">
        <dgm:if name="Name16" axis="self" ptType="node" func="revPos" op="gte" val="2">
          <dgm:layoutNode name="aSpace">
            <dgm:alg type="sp"/>
            <dgm:shape xmlns:r="http://schemas.openxmlformats.org/officeDocument/2006/relationships" r:blip="">
              <dgm:adjLst/>
            </dgm:shape>
            <dgm:presOf/>
            <dgm:constrLst/>
            <dgm:ruleLst/>
          </dgm:layoutNode>
        </dgm:if>
        <dgm:else name="Name17"/>
      </dgm:choose>
    </dgm:forEach>
  </dgm:layoutNode>
</dgm:layoutDef>
</file>

<file path=ppt/diagrams/layout4.xml><?xml version="1.0" encoding="utf-8"?>
<dgm:layoutDef xmlns:dgm="http://schemas.openxmlformats.org/drawingml/2006/diagram" xmlns:a="http://schemas.openxmlformats.org/drawingml/2006/main" uniqueId="urn:microsoft.com/office/officeart/2008/layout/RadialCluster">
  <dgm:title val=""/>
  <dgm:desc val=""/>
  <dgm:catLst>
    <dgm:cat type="relationship" pri="19500"/>
    <dgm:cat type="cycle" pri="15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useDef="1">
    <dgm:dataModel>
      <dgm:ptLst/>
      <dgm:bg/>
      <dgm:whole/>
    </dgm:dataModel>
  </dgm:styleData>
  <dgm:clrData useDef="1">
    <dgm:dataModel>
      <dgm:ptLst/>
      <dgm:bg/>
      <dgm:whole/>
    </dgm:dataModel>
  </dgm:clrData>
  <dgm:layoutNode name="Name0">
    <dgm:varLst>
      <dgm:chMax val="1"/>
      <dgm:chPref val="1"/>
      <dgm:dir/>
      <dgm:animOne val="branch"/>
      <dgm:animLvl val="lvl"/>
    </dgm:varLst>
    <dgm:alg type="composite">
      <dgm:param type="ar" val="1.00"/>
    </dgm:alg>
    <dgm:shape xmlns:r="http://schemas.openxmlformats.org/officeDocument/2006/relationships" r:blip="">
      <dgm:adjLst/>
    </dgm:shape>
    <dgm:choose name="Name1">
      <dgm:if name="Name2" func="var" arg="dir" op="equ" val="norm">
        <dgm:choose name="Name3">
          <dgm:if name="Name4" axis="ch ch" ptType="node node" cnt="1 0" func="cnt" op="equ" val="1">
            <dgm:constrLst>
              <dgm:constr type="l" for="ch" forName="textCenter"/>
              <dgm:constr type="ctrY" for="ch" forName="textCenter" refType="h" fact="0.5"/>
              <dgm:constr type="w" for="ch" forName="textCenter" refType="w" fact="0.32"/>
              <dgm:constr type="h" for="ch" forName="textCenter" refType="w" refFor="ch" refForName="textCenter"/>
              <dgm:constr type="r" for="ch" forName="cycle_1" refType="w"/>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5" axis="ch ch" ptType="node node" cnt="1 0"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6" axis="ch ch" ptType="node node" cnt="1 0" func="cnt" op="equ" val="3">
            <dgm:choose name="Name7">
              <dgm:if name="Name8" axis="ch ch ch" ptType="node node node" st="1 2 0" cnt="1 1 0" func="cnt" op="equ" val="1">
                <dgm:choose name="Name9">
                  <dgm:if name="Name10"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12">
                <dgm:choose name="Name13">
                  <dgm:if name="Name14"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5">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16" axis="ch ch" ptType="node node" cnt="1 0"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r" for="ch" forName="cycle_2" refType="w"/>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l" for="ch" forName="cycle_4"/>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17" axis="ch ch" ptType="node node" cnt="1 0"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24"/>
              <dgm:constr type="w" for="ch" forName="cycle_2" refType="w" fact="0.33"/>
              <dgm:constr type="h" for="ch" forName="cycle_2" refType="w" refFor="ch" refForName="cycle_2"/>
              <dgm:constr type="r" for="ch" forName="cycle_3" refType="w" fact="0.89"/>
              <dgm:constr type="b" for="ch" forName="cycle_3" refType="h"/>
              <dgm:constr type="w" for="ch" forName="cycle_3" refType="w" fact="0.33"/>
              <dgm:constr type="h" for="ch" forName="cycle_3" refType="w" refFor="ch" refForName="cycle_3"/>
              <dgm:constr type="l" for="ch" forName="cycle_4" refType="w" fact="0.11"/>
              <dgm:constr type="b" for="ch" forName="cycle_4" refType="h"/>
              <dgm:constr type="w" for="ch" forName="cycle_4" refType="w" fact="0.33"/>
              <dgm:constr type="h" for="ch" forName="cycle_4" refType="w" refFor="ch" refForName="cycle_4"/>
              <dgm:constr type="l" for="ch" forName="cycle_5"/>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18" axis="ch ch" ptType="node node" cnt="1 0"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17"/>
              <dgm:constr type="w" for="ch" forName="cycle_2" refType="w" fact="0.33"/>
              <dgm:constr type="h" for="ch" forName="cycle_2" refType="w" refFor="ch" refForName="cycle_2"/>
              <dgm:constr type="r" for="ch" forName="cycle_3" refType="w"/>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l" for="ch" forName="cycle_5"/>
              <dgm:constr type="b" for="ch" forName="cycle_5" refType="h" fact="0.83"/>
              <dgm:constr type="w" for="ch" forName="cycle_5" refType="w" fact="0.33"/>
              <dgm:constr type="h" for="ch" forName="cycle_5" refType="w" refFor="ch" refForName="cycle_5"/>
              <dgm:constr type="l" for="ch" forName="cycle_6"/>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19">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r" for="ch" forName="cycle_2" refType="w" fact="0.938"/>
              <dgm:constr type="t" for="ch" forName="cycle_2" refType="h" fact="0.141"/>
              <dgm:constr type="w" for="ch" forName="cycle_2" refType="w" fact="0.263"/>
              <dgm:constr type="h" for="ch" forName="cycle_2" refType="w" refFor="ch" refForName="cycle_2"/>
              <dgm:constr type="r" for="ch" forName="cycle_3" refType="w"/>
              <dgm:constr type="b" for="ch" forName="cycle_3" refType="h" fact="0.74"/>
              <dgm:constr type="w" for="ch" forName="cycle_3" refType="w" fact="0.263"/>
              <dgm:constr type="h" for="ch" forName="cycle_3" refType="w" refFor="ch" refForName="cycle_3"/>
              <dgm:constr type="r" for="ch" forName="cycle_4" refType="w" fact="0.8"/>
              <dgm:constr type="b" for="ch" forName="cycle_4" refType="h"/>
              <dgm:constr type="w" for="ch" forName="cycle_4" refType="w" fact="0.263"/>
              <dgm:constr type="h" for="ch" forName="cycle_4" refType="w" refFor="ch" refForName="cycle_4"/>
              <dgm:constr type="l" for="ch" forName="cycle_5" refType="w" fact="0.2"/>
              <dgm:constr type="b" for="ch" forName="cycle_5" refType="h"/>
              <dgm:constr type="w" for="ch" forName="cycle_5" refType="w" fact="0.263"/>
              <dgm:constr type="h" for="ch" forName="cycle_5" refType="w" refFor="ch" refForName="cycle_5"/>
              <dgm:constr type="l" for="ch" forName="cycle_6"/>
              <dgm:constr type="b" for="ch" forName="cycle_6" refType="h" fact="0.74"/>
              <dgm:constr type="w" for="ch" forName="cycle_6" refType="w" fact="0.263"/>
              <dgm:constr type="h" for="ch" forName="cycle_6" refType="w" refFor="ch" refForName="cycle_6"/>
              <dgm:constr type="l" for="ch" forName="cycle_7" refType="w" fact="0.062"/>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if>
      <dgm:else name="Name20">
        <dgm:choose name="Name21">
          <dgm:if name="Name22" axis="ch ch" ptType="node node" func="cnt" op="equ" val="1">
            <dgm:constrLst>
              <dgm:constr type="r" for="ch" forName="textCenter" refType="w"/>
              <dgm:constr type="ctrY" for="ch" forName="textCenter" refType="h" fact="0.5"/>
              <dgm:constr type="w" for="ch" forName="textCenter" refType="w" fact="0.32"/>
              <dgm:constr type="h" for="ch" forName="textCenter" refType="w" refFor="ch" refForName="textCenter"/>
              <dgm:constr type="l" for="ch" forName="cycle_1"/>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23" axis="ch ch" ptType="node node"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24" axis="ch ch" ptType="node node" func="cnt" op="equ" val="3">
            <dgm:choose name="Name25">
              <dgm:if name="Name26" axis="ch ch ch" ptType="node node node" st="1 2 0" cnt="1 1 0" func="cnt" op="equ" val="1">
                <dgm:choose name="Name27">
                  <dgm:if name="Name28"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29">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30">
                <dgm:choose name="Name31">
                  <dgm:if name="Name32"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33">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34" axis="ch ch" ptType="node node"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l" for="ch" forName="cycle_2"/>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r" for="ch" forName="cycle_4" refType="w"/>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35" axis="ch ch" ptType="node node"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24"/>
              <dgm:constr type="w" for="ch" forName="cycle_2" refType="w" fact="0.33"/>
              <dgm:constr type="h" for="ch" forName="cycle_2" refType="w" refFor="ch" refForName="cycle_2"/>
              <dgm:constr type="l" for="ch" forName="cycle_3" refType="w" fact="0.11"/>
              <dgm:constr type="b" for="ch" forName="cycle_3" refType="h"/>
              <dgm:constr type="w" for="ch" forName="cycle_3" refType="w" fact="0.33"/>
              <dgm:constr type="h" for="ch" forName="cycle_3" refType="w" refFor="ch" refForName="cycle_3"/>
              <dgm:constr type="r" for="ch" forName="cycle_4" refType="w" fact="0.89"/>
              <dgm:constr type="b" for="ch" forName="cycle_4" refType="h"/>
              <dgm:constr type="w" for="ch" forName="cycle_4" refType="w" fact="0.33"/>
              <dgm:constr type="h" for="ch" forName="cycle_4" refType="w" refFor="ch" refForName="cycle_4"/>
              <dgm:constr type="r" for="ch" forName="cycle_5" refType="w"/>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36" axis="ch ch" ptType="node node"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17"/>
              <dgm:constr type="w" for="ch" forName="cycle_2" refType="w" fact="0.33"/>
              <dgm:constr type="h" for="ch" forName="cycle_2" refType="w" refFor="ch" refForName="cycle_2"/>
              <dgm:constr type="l" for="ch" forName="cycle_3"/>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r" for="ch" forName="cycle_5" refType="w"/>
              <dgm:constr type="b" for="ch" forName="cycle_5" refType="h" fact="0.83"/>
              <dgm:constr type="w" for="ch" forName="cycle_5" refType="w" fact="0.33"/>
              <dgm:constr type="h" for="ch" forName="cycle_5" refType="w" refFor="ch" refForName="cycle_5"/>
              <dgm:constr type="r" for="ch" forName="cycle_6" refType="w"/>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37">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l" for="ch" forName="cycle_2" refType="w" fact="0.062"/>
              <dgm:constr type="t" for="ch" forName="cycle_2" refType="h" fact="0.141"/>
              <dgm:constr type="w" for="ch" forName="cycle_2" refType="w" fact="0.263"/>
              <dgm:constr type="h" for="ch" forName="cycle_2" refType="w" refFor="ch" refForName="cycle_2"/>
              <dgm:constr type="l" for="ch" forName="cycle_3"/>
              <dgm:constr type="b" for="ch" forName="cycle_3" refType="h" fact="0.74"/>
              <dgm:constr type="w" for="ch" forName="cycle_3" refType="w" fact="0.263"/>
              <dgm:constr type="h" for="ch" forName="cycle_3" refType="w" refFor="ch" refForName="cycle_3"/>
              <dgm:constr type="l" for="ch" forName="cycle_4" refType="w" fact="0.2"/>
              <dgm:constr type="b" for="ch" forName="cycle_4" refType="h"/>
              <dgm:constr type="w" for="ch" forName="cycle_4" refType="w" fact="0.263"/>
              <dgm:constr type="h" for="ch" forName="cycle_4" refType="w" refFor="ch" refForName="cycle_4"/>
              <dgm:constr type="r" for="ch" forName="cycle_5" refType="w" fact="0.8"/>
              <dgm:constr type="b" for="ch" forName="cycle_5" refType="h"/>
              <dgm:constr type="w" for="ch" forName="cycle_5" refType="w" fact="0.263"/>
              <dgm:constr type="h" for="ch" forName="cycle_5" refType="w" refFor="ch" refForName="cycle_5"/>
              <dgm:constr type="r" for="ch" forName="cycle_6" refType="w"/>
              <dgm:constr type="b" for="ch" forName="cycle_6" refType="h" fact="0.74"/>
              <dgm:constr type="w" for="ch" forName="cycle_6" refType="w" fact="0.263"/>
              <dgm:constr type="h" for="ch" forName="cycle_6" refType="w" refFor="ch" refForName="cycle_6"/>
              <dgm:constr type="r" for="ch" forName="cycle_7" refType="w" fact="0.938"/>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else>
    </dgm:choose>
    <dgm:forEach name="Name38" axis="ch" ptType="node" cnt="1">
      <dgm:choose name="Name39">
        <dgm:if name="Name40" axis="des" func="maxDepth" op="lte" val="1">
          <dgm:layoutNode name="singleCycle">
            <dgm:choose name="Name41">
              <dgm:if name="Name42" axis="ch" ptType="node" func="cnt" op="equ" val="1">
                <dgm:choose name="Name43">
                  <dgm:if name="Name44" func="var" arg="dir" op="equ" val="norm">
                    <dgm:alg type="cycle">
                      <dgm:param type="stAng" val="90"/>
                      <dgm:param type="ctrShpMap" val="fNode"/>
                    </dgm:alg>
                  </dgm:if>
                  <dgm:else name="Name45">
                    <dgm:alg type="cycle">
                      <dgm:param type="stAng" val="-90"/>
                      <dgm:param type="spanAng" val="-360"/>
                      <dgm:param type="ctrShpMap" val="fNode"/>
                    </dgm:alg>
                  </dgm:else>
                </dgm:choose>
              </dgm:if>
              <dgm:else name="Name46">
                <dgm:choose name="Name47">
                  <dgm:if name="Name48" func="var" arg="dir" op="equ" val="norm">
                    <dgm:alg type="cycle">
                      <dgm:param type="ctrShpMap" val="fNode"/>
                    </dgm:alg>
                  </dgm:if>
                  <dgm:else name="Name49">
                    <dgm:alg type="cycle">
                      <dgm:param type="spanAng" val="-360"/>
                      <dgm:param type="ctrShpMap" val="fNode"/>
                    </dgm:alg>
                  </dgm:else>
                </dgm:choose>
              </dgm:else>
            </dgm:choose>
            <dgm:shape xmlns:r="http://schemas.openxmlformats.org/officeDocument/2006/relationships" r:blip="">
              <dgm:adjLst/>
            </dgm:shape>
            <dgm:presOf/>
            <dgm:choose name="Name50">
              <dgm:if name="Name51" axis="ch" ptType="node" func="cnt" op="equ" val="0">
                <dgm:constrLst>
                  <dgm:constr type="w" for="ch" forName="singleCenter" refType="w"/>
                  <dgm:constr type="h" for="ch" forName="singleCenter" refType="w" refFor="ch" refForName="singleCenter"/>
                </dgm:constrLst>
              </dgm:if>
              <dgm:if name="Name52" axis="ch" ptType="node" func="cnt" op="equ" val="1">
                <dgm:constrLst>
                  <dgm:constr type="w" for="ch" forName="singleCenter" refType="w" fact="0.5"/>
                  <dgm:constr type="h" for="ch" forName="singleCenter" refType="w" refFor="ch" refForName="singleCenter"/>
                  <dgm:constr type="userS" for="ch" ptType="node" refType="w" refFor="ch" refForName="singleCenter" fact="0.67"/>
                </dgm:constrLst>
              </dgm:if>
              <dgm:else name="Name53">
                <dgm:constrLst>
                  <dgm:constr type="w" for="ch" forName="singleCenter" refType="w" fact="0.3"/>
                  <dgm:constr type="h" for="ch" forName="singleCenter" refType="w" refFor="ch" refForName="singleCenter"/>
                  <dgm:constr type="userS" for="ch" ptType="node" refType="w" refFor="ch" refForName="singleCenter" fact="0.67"/>
                </dgm:constrLst>
              </dgm:else>
            </dgm:choose>
            <dgm:layoutNode name="singleCenter" styleLbl="node1">
              <dgm:varLst>
                <dgm:chMax val="7"/>
                <dgm:chPref val="7"/>
              </dgm:varLst>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54" axis="ch" cnt="21">
              <dgm:forEach name="Name55" axis="self" ptType="parTrans">
                <dgm:layoutNode name="Name5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57" axis="self" ptType="node">
                <dgm:layoutNode name="text0"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layoutNode>
        </dgm:if>
        <dgm:else name="Name58">
          <dgm:layoutNode name="textCenter" styleLbl="node1">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choose name="Name59">
            <dgm:if name="Name60" axis="ch" ptType="node" func="cnt" op="gte" val="1">
              <dgm:layoutNode name="cycle_1">
                <dgm:choose name="Name61">
                  <dgm:if name="Name62" func="var" arg="dir" op="equ" val="norm">
                    <dgm:choose name="Name63">
                      <dgm:if name="Name64" axis="ch" ptType="node" func="cnt" op="equ" val="1">
                        <dgm:choose name="Name65">
                          <dgm:if name="Name66" axis="ch ch" ptType="node node" st="1 1" cnt="1 0" func="cnt" op="equ" val="1">
                            <dgm:alg type="cycle">
                              <dgm:param type="ctrShpMap" val="fNode"/>
                              <dgm:param type="stAng" val="90"/>
                            </dgm:alg>
                          </dgm:if>
                          <dgm:if name="Name67" axis="ch ch" ptType="node node" st="1 1" cnt="1 0" func="cnt" op="equ" val="2">
                            <dgm:alg type="cycle">
                              <dgm:param type="ctrShpMap" val="fNode"/>
                              <dgm:param type="stAng" val="45"/>
                              <dgm:param type="spanAng" val="90"/>
                            </dgm:alg>
                          </dgm:if>
                          <dgm:else name="Name68">
                            <dgm:alg type="cycle">
                              <dgm:param type="ctrShpMap" val="fNode"/>
                              <dgm:param type="stAng" val="0"/>
                              <dgm:param type="spanAng" val="180"/>
                            </dgm:alg>
                          </dgm:else>
                        </dgm:choose>
                      </dgm:if>
                      <dgm:if name="Name69" axis="ch" ptType="node" func="cnt" op="equ" val="2">
                        <dgm:choose name="Name70">
                          <dgm:if name="Name71" axis="ch ch" ptType="node node" st="1 1" cnt="1 0" func="cnt" op="equ" val="1">
                            <dgm:alg type="cycle">
                              <dgm:param type="ctrShpMap" val="fNode"/>
                              <dgm:param type="stAng" val="0"/>
                            </dgm:alg>
                          </dgm:if>
                          <dgm:if name="Name72" axis="ch ch" ptType="node node" st="1 1" cnt="1 0" func="cnt" op="equ" val="2">
                            <dgm:alg type="cycle">
                              <dgm:param type="ctrShpMap" val="fNode"/>
                              <dgm:param type="stAng" val="315"/>
                              <dgm:param type="spanAng" val="90"/>
                            </dgm:alg>
                          </dgm:if>
                          <dgm:else name="Name73">
                            <dgm:alg type="cycle">
                              <dgm:param type="ctrShpMap" val="fNode"/>
                              <dgm:param type="stAng" val="270"/>
                              <dgm:param type="spanAng" val="180"/>
                            </dgm:alg>
                          </dgm:else>
                        </dgm:choose>
                      </dgm:if>
                      <dgm:if name="Name74" axis="ch" ptType="node" func="cnt" op="equ" val="3">
                        <dgm:choose name="Name75">
                          <dgm:if name="Name76" axis="ch ch" ptType="node node" st="1 1" cnt="1 0" func="cnt" op="equ" val="1">
                            <dgm:alg type="cycle">
                              <dgm:param type="ctrShpMap" val="fNode"/>
                              <dgm:param type="stAng" val="0"/>
                            </dgm:alg>
                          </dgm:if>
                          <dgm:if name="Name77" axis="ch ch" ptType="node node" st="1 1" cnt="1 0" func="cnt" op="equ" val="2">
                            <dgm:alg type="cycle">
                              <dgm:param type="ctrShpMap" val="fNode"/>
                              <dgm:param type="stAng" val="315"/>
                              <dgm:param type="spanAng" val="90"/>
                            </dgm:alg>
                          </dgm:if>
                          <dgm:else name="Name78">
                            <dgm:alg type="cycle">
                              <dgm:param type="ctrShpMap" val="fNode"/>
                              <dgm:param type="stAng" val="270"/>
                              <dgm:param type="spanAng" val="180"/>
                            </dgm:alg>
                          </dgm:else>
                        </dgm:choose>
                      </dgm:if>
                      <dgm:if name="Name79" axis="ch" ptType="node" func="cnt" op="equ" val="4">
                        <dgm:choose name="Name80">
                          <dgm:if name="Name81" axis="ch ch" ptType="node node" st="1 1" cnt="1 0" func="cnt" op="equ" val="1">
                            <dgm:alg type="cycle">
                              <dgm:param type="ctrShpMap" val="fNode"/>
                              <dgm:param type="stAng" val="0"/>
                            </dgm:alg>
                          </dgm:if>
                          <dgm:if name="Name82" axis="ch ch" ptType="node node" st="1 1" cnt="1 0" func="cnt" op="equ" val="2">
                            <dgm:alg type="cycle">
                              <dgm:param type="ctrShpMap" val="fNode"/>
                              <dgm:param type="stAng" val="315"/>
                              <dgm:param type="spanAng" val="90"/>
                            </dgm:alg>
                          </dgm:if>
                          <dgm:else name="Name83">
                            <dgm:alg type="cycle">
                              <dgm:param type="ctrShpMap" val="fNode"/>
                              <dgm:param type="stAng" val="292.5"/>
                              <dgm:param type="spanAng" val="135"/>
                            </dgm:alg>
                          </dgm:else>
                        </dgm:choose>
                      </dgm:if>
                      <dgm:if name="Name84" axis="ch" ptType="node" func="cnt" op="equ" val="5">
                        <dgm:choose name="Name85">
                          <dgm:if name="Name86" axis="ch ch" ptType="node node" st="1 1" cnt="1 0" func="cnt" op="equ" val="1">
                            <dgm:alg type="cycle">
                              <dgm:param type="ctrShpMap" val="fNode"/>
                              <dgm:param type="stAng" val="0"/>
                            </dgm:alg>
                          </dgm:if>
                          <dgm:if name="Name87" axis="ch ch" ptType="node node" st="1 1" cnt="1 0" func="cnt" op="equ" val="2">
                            <dgm:alg type="cycle">
                              <dgm:param type="ctrShpMap" val="fNode"/>
                              <dgm:param type="stAng" val="315"/>
                              <dgm:param type="spanAng" val="90"/>
                            </dgm:alg>
                          </dgm:if>
                          <dgm:else name="Name88">
                            <dgm:alg type="cycle">
                              <dgm:param type="ctrShpMap" val="fNode"/>
                              <dgm:param type="stAng" val="0"/>
                              <dgm:param type="spanAng" val="360"/>
                            </dgm:alg>
                          </dgm:else>
                        </dgm:choose>
                      </dgm:if>
                      <dgm:if name="Name89" axis="ch" ptType="node" func="cnt" op="equ" val="6">
                        <dgm:choose name="Name90">
                          <dgm:if name="Name91" axis="ch ch" ptType="node node" st="1 1" cnt="1 0" func="cnt" op="equ" val="1">
                            <dgm:alg type="cycle">
                              <dgm:param type="ctrShpMap" val="fNode"/>
                              <dgm:param type="stAng" val="0"/>
                            </dgm:alg>
                          </dgm:if>
                          <dgm:if name="Name92" axis="ch ch" ptType="node node" st="1 1" cnt="1 0" func="cnt" op="equ" val="2">
                            <dgm:alg type="cycle">
                              <dgm:param type="ctrShpMap" val="fNode"/>
                              <dgm:param type="stAng" val="315"/>
                              <dgm:param type="spanAng" val="90"/>
                            </dgm:alg>
                          </dgm:if>
                          <dgm:else name="Name93">
                            <dgm:alg type="cycle">
                              <dgm:param type="ctrShpMap" val="fNode"/>
                              <dgm:param type="stAng" val="0"/>
                              <dgm:param type="spanAng" val="360"/>
                            </dgm:alg>
                          </dgm:else>
                        </dgm:choose>
                      </dgm:if>
                      <dgm:if name="Name94" axis="ch" ptType="node" func="cnt" op="gte" val="7">
                        <dgm:choose name="Name95">
                          <dgm:if name="Name96" axis="ch ch" ptType="node node" st="1 1" cnt="1 0" func="cnt" op="equ" val="1">
                            <dgm:alg type="cycle">
                              <dgm:param type="ctrShpMap" val="fNode"/>
                              <dgm:param type="stAng" val="0"/>
                            </dgm:alg>
                          </dgm:if>
                          <dgm:if name="Name97" axis="ch ch" ptType="node node" st="1 1" cnt="1 0" func="cnt" op="equ" val="2">
                            <dgm:alg type="cycle">
                              <dgm:param type="ctrShpMap" val="fNode"/>
                              <dgm:param type="stAng" val="315"/>
                              <dgm:param type="spanAng" val="90"/>
                            </dgm:alg>
                          </dgm:if>
                          <dgm:else name="Name98">
                            <dgm:alg type="cycle">
                              <dgm:param type="ctrShpMap" val="fNode"/>
                              <dgm:param type="stAng" val="0"/>
                              <dgm:param type="spanAng" val="360"/>
                            </dgm:alg>
                          </dgm:else>
                        </dgm:choose>
                      </dgm:if>
                      <dgm:else name="Name99"/>
                    </dgm:choose>
                  </dgm:if>
                  <dgm:else name="Name100">
                    <dgm:choose name="Name101">
                      <dgm:if name="Name102" axis="ch" ptType="node" func="cnt" op="equ" val="1">
                        <dgm:choose name="Name103">
                          <dgm:if name="Name104" axis="ch ch" ptType="node node" st="1 1" cnt="1 0" func="cnt" op="equ" val="1">
                            <dgm:alg type="cycle">
                              <dgm:param type="ctrShpMap" val="fNode"/>
                              <dgm:param type="stAng" val="270"/>
                            </dgm:alg>
                          </dgm:if>
                          <dgm:if name="Name105" axis="ch ch" ptType="node node" st="1 1" cnt="1 0" func="cnt" op="equ" val="2">
                            <dgm:alg type="cycle">
                              <dgm:param type="ctrShpMap" val="fNode"/>
                              <dgm:param type="stAng" val="315"/>
                              <dgm:param type="spanAng" val="-90"/>
                            </dgm:alg>
                          </dgm:if>
                          <dgm:else name="Name106">
                            <dgm:alg type="cycle">
                              <dgm:param type="ctrShpMap" val="fNode"/>
                              <dgm:param type="stAng" val="0"/>
                              <dgm:param type="spanAng" val="-180"/>
                            </dgm:alg>
                          </dgm:else>
                        </dgm:choose>
                      </dgm:if>
                      <dgm:if name="Name107" axis="ch" ptType="node" func="cnt" op="equ" val="2">
                        <dgm:choose name="Name108">
                          <dgm:if name="Name109" axis="ch ch" ptType="node node" st="1 1" cnt="1 0" func="cnt" op="equ" val="1">
                            <dgm:alg type="cycle">
                              <dgm:param type="ctrShpMap" val="fNode"/>
                              <dgm:param type="stAng" val="0"/>
                            </dgm:alg>
                          </dgm:if>
                          <dgm:if name="Name110" axis="ch ch" ptType="node node" st="1 1" cnt="1 0" func="cnt" op="equ" val="2">
                            <dgm:alg type="cycle">
                              <dgm:param type="ctrShpMap" val="fNode"/>
                              <dgm:param type="stAng" val="45"/>
                              <dgm:param type="spanAng" val="-90"/>
                            </dgm:alg>
                          </dgm:if>
                          <dgm:else name="Name111">
                            <dgm:alg type="cycle">
                              <dgm:param type="ctrShpMap" val="fNode"/>
                              <dgm:param type="stAng" val="90"/>
                              <dgm:param type="spanAng" val="-180"/>
                            </dgm:alg>
                          </dgm:else>
                        </dgm:choose>
                      </dgm:if>
                      <dgm:if name="Name112" axis="ch" ptType="node" func="cnt" op="equ" val="3">
                        <dgm:choose name="Name113">
                          <dgm:if name="Name114" axis="ch ch" ptType="node node" st="1 1" cnt="1 0" func="cnt" op="equ" val="1">
                            <dgm:alg type="cycle">
                              <dgm:param type="ctrShpMap" val="fNode"/>
                              <dgm:param type="stAng" val="0"/>
                            </dgm:alg>
                          </dgm:if>
                          <dgm:if name="Name115" axis="ch ch" ptType="node node" st="1 1" cnt="1 0" func="cnt" op="equ" val="2">
                            <dgm:alg type="cycle">
                              <dgm:param type="ctrShpMap" val="fNode"/>
                              <dgm:param type="stAng" val="45"/>
                              <dgm:param type="spanAng" val="-90"/>
                            </dgm:alg>
                          </dgm:if>
                          <dgm:else name="Name116">
                            <dgm:alg type="cycle">
                              <dgm:param type="ctrShpMap" val="fNode"/>
                              <dgm:param type="stAng" val="90"/>
                              <dgm:param type="spanAng" val="-180"/>
                            </dgm:alg>
                          </dgm:else>
                        </dgm:choose>
                      </dgm:if>
                      <dgm:if name="Name117" axis="ch" ptType="node" func="cnt" op="equ" val="4">
                        <dgm:choose name="Name118">
                          <dgm:if name="Name119" axis="ch ch" ptType="node node" st="1 1" cnt="1 0" func="cnt" op="equ" val="1">
                            <dgm:alg type="cycle">
                              <dgm:param type="ctrShpMap" val="fNode"/>
                              <dgm:param type="stAng" val="0"/>
                            </dgm:alg>
                          </dgm:if>
                          <dgm:if name="Name120" axis="ch ch" ptType="node node" st="1 1" cnt="1 0" func="cnt" op="equ" val="2">
                            <dgm:alg type="cycle">
                              <dgm:param type="ctrShpMap" val="fNode"/>
                              <dgm:param type="stAng" val="45"/>
                              <dgm:param type="spanAng" val="-90"/>
                            </dgm:alg>
                          </dgm:if>
                          <dgm:else name="Name121">
                            <dgm:alg type="cycle">
                              <dgm:param type="ctrShpMap" val="fNode"/>
                              <dgm:param type="stAng" val="67.5"/>
                              <dgm:param type="spanAng" val="-135"/>
                            </dgm:alg>
                          </dgm:else>
                        </dgm:choose>
                      </dgm:if>
                      <dgm:if name="Name122" axis="ch" ptType="node" func="cnt" op="equ" val="5">
                        <dgm:choose name="Name123">
                          <dgm:if name="Name124" axis="ch ch" ptType="node node" st="1 1" cnt="1 0" func="cnt" op="equ" val="1">
                            <dgm:alg type="cycle">
                              <dgm:param type="ctrShpMap" val="fNode"/>
                              <dgm:param type="stAng" val="0"/>
                            </dgm:alg>
                          </dgm:if>
                          <dgm:if name="Name125" axis="ch ch" ptType="node node" st="1 1" cnt="1 0" func="cnt" op="equ" val="2">
                            <dgm:alg type="cycle">
                              <dgm:param type="ctrShpMap" val="fNode"/>
                              <dgm:param type="stAng" val="45"/>
                              <dgm:param type="spanAng" val="-90"/>
                            </dgm:alg>
                          </dgm:if>
                          <dgm:else name="Name126">
                            <dgm:alg type="cycle">
                              <dgm:param type="ctrShpMap" val="fNode"/>
                              <dgm:param type="stAng" val="0"/>
                              <dgm:param type="spanAng" val="-360"/>
                            </dgm:alg>
                          </dgm:else>
                        </dgm:choose>
                      </dgm:if>
                      <dgm:if name="Name127" axis="ch" ptType="node" func="cnt" op="equ" val="6">
                        <dgm:choose name="Name128">
                          <dgm:if name="Name129" axis="ch ch" ptType="node node" st="1 1" cnt="1 0" func="cnt" op="equ" val="1">
                            <dgm:alg type="cycle">
                              <dgm:param type="ctrShpMap" val="fNode"/>
                              <dgm:param type="stAng" val="0"/>
                            </dgm:alg>
                          </dgm:if>
                          <dgm:if name="Name130" axis="ch ch" ptType="node node" st="1 1" cnt="1 0" func="cnt" op="equ" val="2">
                            <dgm:alg type="cycle">
                              <dgm:param type="ctrShpMap" val="fNode"/>
                              <dgm:param type="stAng" val="45"/>
                              <dgm:param type="spanAng" val="-90"/>
                            </dgm:alg>
                          </dgm:if>
                          <dgm:else name="Name131">
                            <dgm:alg type="cycle">
                              <dgm:param type="ctrShpMap" val="fNode"/>
                              <dgm:param type="stAng" val="0"/>
                              <dgm:param type="spanAng" val="-360"/>
                            </dgm:alg>
                          </dgm:else>
                        </dgm:choose>
                      </dgm:if>
                      <dgm:if name="Name132" axis="ch" ptType="node" func="cnt" op="gte" val="7">
                        <dgm:choose name="Name133">
                          <dgm:if name="Name134" axis="ch ch" ptType="node node" st="1 1" cnt="1 0" func="cnt" op="equ" val="1">
                            <dgm:alg type="cycle">
                              <dgm:param type="ctrShpMap" val="fNode"/>
                              <dgm:param type="stAng" val="0"/>
                            </dgm:alg>
                          </dgm:if>
                          <dgm:if name="Name135" axis="ch ch" ptType="node node" st="1 1" cnt="1 0" func="cnt" op="equ" val="2">
                            <dgm:alg type="cycle">
                              <dgm:param type="ctrShpMap" val="fNode"/>
                              <dgm:param type="stAng" val="45"/>
                              <dgm:param type="spanAng" val="-90"/>
                            </dgm:alg>
                          </dgm:if>
                          <dgm:else name="Name136">
                            <dgm:alg type="cycle">
                              <dgm:param type="ctrShpMap" val="fNode"/>
                              <dgm:param type="stAng" val="0"/>
                              <dgm:param type="spanAng" val="-360"/>
                            </dgm:alg>
                          </dgm:else>
                        </dgm:choose>
                      </dgm:if>
                      <dgm:else name="Name137"/>
                    </dgm:choose>
                  </dgm:else>
                </dgm:choose>
                <dgm:shape xmlns:r="http://schemas.openxmlformats.org/officeDocument/2006/relationships" r:blip="">
                  <dgm:adjLst/>
                </dgm:shape>
                <dgm:presOf/>
                <dgm:constrLst>
                  <dgm:constr type="sp" refType="w" fact="0.1"/>
                  <dgm:constr type="sibSp" refType="w" fact="0.1"/>
                </dgm:constrLst>
                <dgm:forEach name="Name138" axis="ch" ptType="node" cnt="1">
                  <dgm:layoutNode name="childCenter1"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139" axis="ch">
                    <dgm:forEach name="Name140" axis="self" ptType="parTrans">
                      <dgm:layoutNode name="Name141">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142" axis="self" ptType="node">
                      <dgm:layoutNode name="text1"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143" axis="ch" ptType="parTrans" cnt="1">
                <dgm:layoutNode name="Name144">
                  <dgm:alg type="conn">
                    <dgm:param type="dim" val="1D"/>
                    <dgm:param type="begPts" val="auto"/>
                    <dgm:param type="endPts" val="auto"/>
                    <dgm:param type="endSty" val="noArr"/>
                    <dgm:param type="srcNode" val="textCenter"/>
                    <dgm:param type="dstNode" val="childCenter1"/>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145"/>
          </dgm:choose>
          <dgm:choose name="Name146">
            <dgm:if name="Name147" axis="ch" ptType="node" func="cnt" op="gte" val="2">
              <dgm:layoutNode name="cycle_2">
                <dgm:choose name="Name148">
                  <dgm:if name="Name149" func="var" arg="dir" op="equ" val="norm">
                    <dgm:choose name="Name150">
                      <dgm:if name="Name151" axis="ch" ptType="node" func="cnt" op="equ" val="2">
                        <dgm:choose name="Name152">
                          <dgm:if name="Name153" axis="ch ch" ptType="node node" st="2 1" cnt="1 0" func="cnt" op="equ" val="1">
                            <dgm:alg type="cycle">
                              <dgm:param type="ctrShpMap" val="fNode"/>
                              <dgm:param type="stAng" val="180"/>
                            </dgm:alg>
                          </dgm:if>
                          <dgm:if name="Name154" axis="ch ch" ptType="node node" st="2 1" cnt="1 0" func="cnt" op="equ" val="2">
                            <dgm:alg type="cycle">
                              <dgm:param type="ctrShpMap" val="fNode"/>
                              <dgm:param type="stAng" val="135"/>
                              <dgm:param type="spanAng" val="90"/>
                            </dgm:alg>
                          </dgm:if>
                          <dgm:else name="Name155">
                            <dgm:alg type="cycle">
                              <dgm:param type="ctrShpMap" val="fNode"/>
                              <dgm:param type="stAng" val="90"/>
                              <dgm:param type="spanAng" val="180"/>
                            </dgm:alg>
                          </dgm:else>
                        </dgm:choose>
                      </dgm:if>
                      <dgm:if name="Name156" axis="ch" ptType="node" func="cnt" op="equ" val="3">
                        <dgm:choose name="Name157">
                          <dgm:if name="Name158" axis="ch ch" ptType="node node" st="2 1" cnt="1 0" func="cnt" op="equ" val="1">
                            <dgm:alg type="cycle">
                              <dgm:param type="ctrShpMap" val="fNode"/>
                              <dgm:param type="stAng" val="120"/>
                              <dgm:param type="horzAlign" val="r"/>
                              <dgm:param type="vertAlign" val="b"/>
                            </dgm:alg>
                          </dgm:if>
                          <dgm:if name="Name159" axis="ch ch" ptType="node node" st="2 1" cnt="1 0" func="cnt" op="equ" val="2">
                            <dgm:alg type="cycle">
                              <dgm:param type="ctrShpMap" val="fNode"/>
                              <dgm:param type="stAng" val="75"/>
                              <dgm:param type="spanAng" val="90"/>
                              <dgm:param type="horzAlign" val="r"/>
                              <dgm:param type="vertAlign" val="b"/>
                            </dgm:alg>
                          </dgm:if>
                          <dgm:else name="Name160">
                            <dgm:alg type="cycle">
                              <dgm:param type="ctrShpMap" val="fNode"/>
                              <dgm:param type="stAng" val="30"/>
                              <dgm:param type="spanAng" val="180"/>
                            </dgm:alg>
                          </dgm:else>
                        </dgm:choose>
                      </dgm:if>
                      <dgm:if name="Name161" axis="ch" ptType="node" func="cnt" op="equ" val="4">
                        <dgm:choose name="Name162">
                          <dgm:if name="Name163" axis="ch ch" ptType="node node" st="2 1" cnt="1 0" func="cnt" op="equ" val="1">
                            <dgm:alg type="cycle">
                              <dgm:param type="ctrShpMap" val="fNode"/>
                              <dgm:param type="stAng" val="90"/>
                            </dgm:alg>
                          </dgm:if>
                          <dgm:if name="Name164" axis="ch ch" ptType="node node" st="2 1" cnt="1 0" func="cnt" op="equ" val="2">
                            <dgm:alg type="cycle">
                              <dgm:param type="ctrShpMap" val="fNode"/>
                              <dgm:param type="stAng" val="45"/>
                              <dgm:param type="spanAng" val="90"/>
                            </dgm:alg>
                          </dgm:if>
                          <dgm:else name="Name165">
                            <dgm:alg type="cycle">
                              <dgm:param type="ctrShpMap" val="fNode"/>
                              <dgm:param type="stAng" val="22.5"/>
                              <dgm:param type="spanAng" val="135"/>
                            </dgm:alg>
                          </dgm:else>
                        </dgm:choose>
                      </dgm:if>
                      <dgm:if name="Name166" axis="ch" ptType="node" func="cnt" op="equ" val="5">
                        <dgm:choose name="Name167">
                          <dgm:if name="Name168" axis="ch ch" ptType="node node" st="2 1" cnt="1 0" func="cnt" op="equ" val="1">
                            <dgm:alg type="cycle">
                              <dgm:param type="ctrShpMap" val="fNode"/>
                              <dgm:param type="stAng" val="72"/>
                            </dgm:alg>
                          </dgm:if>
                          <dgm:if name="Name169" axis="ch ch" ptType="node node" st="2 1" cnt="1 0" func="cnt" op="equ" val="2">
                            <dgm:alg type="cycle">
                              <dgm:param type="ctrShpMap" val="fNode"/>
                              <dgm:param type="stAng" val="27"/>
                              <dgm:param type="spanAng" val="90"/>
                            </dgm:alg>
                          </dgm:if>
                          <dgm:else name="Name170">
                            <dgm:alg type="cycle">
                              <dgm:param type="ctrShpMap" val="fNode"/>
                              <dgm:param type="stAng" val="0"/>
                              <dgm:param type="spanAng" val="360"/>
                            </dgm:alg>
                          </dgm:else>
                        </dgm:choose>
                      </dgm:if>
                      <dgm:if name="Name171" axis="ch" ptType="node" func="cnt" op="equ" val="6">
                        <dgm:choose name="Name172">
                          <dgm:if name="Name173" axis="ch ch" ptType="node node" st="2 1" cnt="1 0" func="cnt" op="equ" val="1">
                            <dgm:alg type="cycle">
                              <dgm:param type="ctrShpMap" val="fNode"/>
                              <dgm:param type="stAng" val="60"/>
                            </dgm:alg>
                          </dgm:if>
                          <dgm:if name="Name174" axis="ch ch" ptType="node node" st="2 1" cnt="1 0" func="cnt" op="equ" val="2">
                            <dgm:alg type="cycle">
                              <dgm:param type="ctrShpMap" val="fNode"/>
                              <dgm:param type="stAng" val="15"/>
                              <dgm:param type="spanAng" val="90"/>
                            </dgm:alg>
                          </dgm:if>
                          <dgm:else name="Name175">
                            <dgm:alg type="cycle">
                              <dgm:param type="ctrShpMap" val="fNode"/>
                              <dgm:param type="stAng" val="0"/>
                              <dgm:param type="spanAng" val="360"/>
                            </dgm:alg>
                          </dgm:else>
                        </dgm:choose>
                      </dgm:if>
                      <dgm:if name="Name176" axis="ch" ptType="node" func="cnt" op="gte" val="7">
                        <dgm:choose name="Name177">
                          <dgm:if name="Name178" axis="ch ch" ptType="node node" st="2 1" cnt="1 0" func="cnt" op="equ" val="1">
                            <dgm:alg type="cycle">
                              <dgm:param type="ctrShpMap" val="fNode"/>
                              <dgm:param type="stAng" val="51"/>
                            </dgm:alg>
                          </dgm:if>
                          <dgm:if name="Name179" axis="ch ch" ptType="node node" st="2 1" cnt="1 0" func="cnt" op="equ" val="2">
                            <dgm:alg type="cycle">
                              <dgm:param type="ctrShpMap" val="fNode"/>
                              <dgm:param type="stAng" val="6"/>
                              <dgm:param type="spanAng" val="90"/>
                            </dgm:alg>
                          </dgm:if>
                          <dgm:else name="Name180">
                            <dgm:alg type="cycle">
                              <dgm:param type="ctrShpMap" val="fNode"/>
                              <dgm:param type="stAng" val="0"/>
                              <dgm:param type="spanAng" val="360"/>
                            </dgm:alg>
                          </dgm:else>
                        </dgm:choose>
                      </dgm:if>
                      <dgm:else name="Name181"/>
                    </dgm:choose>
                  </dgm:if>
                  <dgm:else name="Name182">
                    <dgm:choose name="Name183">
                      <dgm:if name="Name184" axis="ch" ptType="node" func="cnt" op="equ" val="2">
                        <dgm:choose name="Name185">
                          <dgm:if name="Name186" axis="ch ch" ptType="node node" st="2 1" cnt="1 0" func="cnt" op="equ" val="1">
                            <dgm:alg type="cycle">
                              <dgm:param type="ctrShpMap" val="fNode"/>
                              <dgm:param type="stAng" val="180"/>
                            </dgm:alg>
                          </dgm:if>
                          <dgm:if name="Name187" axis="ch ch" ptType="node node" st="2 1" cnt="1 0" func="cnt" op="equ" val="2">
                            <dgm:alg type="cycle">
                              <dgm:param type="ctrShpMap" val="fNode"/>
                              <dgm:param type="stAng" val="225"/>
                              <dgm:param type="spanAng" val="-90"/>
                            </dgm:alg>
                          </dgm:if>
                          <dgm:else name="Name188">
                            <dgm:alg type="cycle">
                              <dgm:param type="ctrShpMap" val="fNode"/>
                              <dgm:param type="stAng" val="270"/>
                              <dgm:param type="spanAng" val="-180"/>
                            </dgm:alg>
                          </dgm:else>
                        </dgm:choose>
                      </dgm:if>
                      <dgm:if name="Name189" axis="ch" ptType="node" func="cnt" op="equ" val="3">
                        <dgm:choose name="Name190">
                          <dgm:if name="Name191" axis="ch ch" ptType="node node" st="2 1" cnt="1 0" func="cnt" op="equ" val="1">
                            <dgm:alg type="cycle">
                              <dgm:param type="ctrShpMap" val="fNode"/>
                              <dgm:param type="stAng" val="240"/>
                              <dgm:param type="horzAlign" val="l"/>
                              <dgm:param type="vertAlign" val="b"/>
                            </dgm:alg>
                          </dgm:if>
                          <dgm:if name="Name192" axis="ch ch" ptType="node node" st="2 1" cnt="1 0" func="cnt" op="equ" val="2">
                            <dgm:alg type="cycle">
                              <dgm:param type="ctrShpMap" val="fNode"/>
                              <dgm:param type="stAng" val="285"/>
                              <dgm:param type="spanAng" val="-90"/>
                              <dgm:param type="horzAlign" val="l"/>
                              <dgm:param type="vertAlign" val="b"/>
                            </dgm:alg>
                          </dgm:if>
                          <dgm:else name="Name193">
                            <dgm:alg type="cycle">
                              <dgm:param type="ctrShpMap" val="fNode"/>
                              <dgm:param type="stAng" val="330"/>
                              <dgm:param type="spanAng" val="-180"/>
                            </dgm:alg>
                          </dgm:else>
                        </dgm:choose>
                      </dgm:if>
                      <dgm:if name="Name194" axis="ch" ptType="node" func="cnt" op="equ" val="4">
                        <dgm:choose name="Name195">
                          <dgm:if name="Name196" axis="ch ch" ptType="node node" st="2 1" cnt="1 0" func="cnt" op="equ" val="1">
                            <dgm:alg type="cycle">
                              <dgm:param type="ctrShpMap" val="fNode"/>
                              <dgm:param type="stAng" val="270"/>
                            </dgm:alg>
                          </dgm:if>
                          <dgm:if name="Name197" axis="ch ch" ptType="node node" st="2 1" cnt="1 0" func="cnt" op="equ" val="2">
                            <dgm:alg type="cycle">
                              <dgm:param type="ctrShpMap" val="fNode"/>
                              <dgm:param type="stAng" val="315"/>
                              <dgm:param type="spanAng" val="-90"/>
                            </dgm:alg>
                          </dgm:if>
                          <dgm:else name="Name198">
                            <dgm:alg type="cycle">
                              <dgm:param type="ctrShpMap" val="fNode"/>
                              <dgm:param type="stAng" val="337.5"/>
                              <dgm:param type="spanAng" val="-135"/>
                            </dgm:alg>
                          </dgm:else>
                        </dgm:choose>
                      </dgm:if>
                      <dgm:if name="Name199" axis="ch" ptType="node" func="cnt" op="equ" val="5">
                        <dgm:choose name="Name200">
                          <dgm:if name="Name201" axis="ch ch" ptType="node node" st="2 1" cnt="1 0" func="cnt" op="equ" val="1">
                            <dgm:alg type="cycle">
                              <dgm:param type="ctrShpMap" val="fNode"/>
                              <dgm:param type="stAng" val="288"/>
                            </dgm:alg>
                          </dgm:if>
                          <dgm:if name="Name202" axis="ch ch" ptType="node node" st="2 1" cnt="1 0" func="cnt" op="equ" val="2">
                            <dgm:alg type="cycle">
                              <dgm:param type="ctrShpMap" val="fNode"/>
                              <dgm:param type="stAng" val="333"/>
                              <dgm:param type="spanAng" val="-90"/>
                            </dgm:alg>
                          </dgm:if>
                          <dgm:else name="Name203">
                            <dgm:alg type="cycle">
                              <dgm:param type="ctrShpMap" val="fNode"/>
                              <dgm:param type="stAng" val="0"/>
                              <dgm:param type="spanAng" val="-360"/>
                            </dgm:alg>
                          </dgm:else>
                        </dgm:choose>
                      </dgm:if>
                      <dgm:if name="Name204" axis="ch" ptType="node" func="cnt" op="equ" val="6">
                        <dgm:choose name="Name205">
                          <dgm:if name="Name206" axis="ch ch" ptType="node node" st="2 1" cnt="1 0" func="cnt" op="equ" val="1">
                            <dgm:alg type="cycle">
                              <dgm:param type="ctrShpMap" val="fNode"/>
                              <dgm:param type="stAng" val="300"/>
                            </dgm:alg>
                          </dgm:if>
                          <dgm:if name="Name207" axis="ch ch" ptType="node node" st="2 1" cnt="1 0" func="cnt" op="equ" val="2">
                            <dgm:alg type="cycle">
                              <dgm:param type="ctrShpMap" val="fNode"/>
                              <dgm:param type="stAng" val="345"/>
                              <dgm:param type="spanAng" val="-90"/>
                            </dgm:alg>
                          </dgm:if>
                          <dgm:else name="Name208">
                            <dgm:alg type="cycle">
                              <dgm:param type="ctrShpMap" val="fNode"/>
                              <dgm:param type="stAng" val="0"/>
                              <dgm:param type="spanAng" val="-360"/>
                            </dgm:alg>
                          </dgm:else>
                        </dgm:choose>
                      </dgm:if>
                      <dgm:if name="Name209" axis="ch" ptType="node" func="cnt" op="gte" val="7">
                        <dgm:choose name="Name210">
                          <dgm:if name="Name211" axis="ch ch" ptType="node node" st="2 1" cnt="1 0" func="cnt" op="equ" val="1">
                            <dgm:alg type="cycle">
                              <dgm:param type="ctrShpMap" val="fNode"/>
                              <dgm:param type="stAng" val="308"/>
                            </dgm:alg>
                          </dgm:if>
                          <dgm:if name="Name212" axis="ch ch" ptType="node node" st="2 1" cnt="1 0" func="cnt" op="equ" val="2">
                            <dgm:alg type="cycle">
                              <dgm:param type="ctrShpMap" val="fNode"/>
                              <dgm:param type="stAng" val="353"/>
                              <dgm:param type="spanAng" val="-90"/>
                            </dgm:alg>
                          </dgm:if>
                          <dgm:else name="Name213">
                            <dgm:alg type="cycle">
                              <dgm:param type="ctrShpMap" val="fNode"/>
                              <dgm:param type="stAng" val="0"/>
                              <dgm:param type="spanAng" val="-360"/>
                            </dgm:alg>
                          </dgm:else>
                        </dgm:choose>
                      </dgm:if>
                      <dgm:else name="Name214"/>
                    </dgm:choose>
                  </dgm:else>
                </dgm:choose>
                <dgm:shape xmlns:r="http://schemas.openxmlformats.org/officeDocument/2006/relationships" r:blip="">
                  <dgm:adjLst/>
                </dgm:shape>
                <dgm:presOf/>
                <dgm:constrLst>
                  <dgm:constr type="sp" refType="w" fact="0.1"/>
                  <dgm:constr type="sibSp" refType="w" fact="0.1"/>
                </dgm:constrLst>
                <dgm:forEach name="Name215" axis="ch" ptType="node" st="2" cnt="1">
                  <dgm:layoutNode name="childCenter2"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16" axis="ch">
                    <dgm:forEach name="Name217" axis="self" ptType="parTrans">
                      <dgm:layoutNode name="Name218">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19" axis="self" ptType="node">
                      <dgm:layoutNode name="text2"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20" axis="ch" ptType="parTrans" st="2" cnt="1">
                <dgm:layoutNode name="Name221">
                  <dgm:alg type="conn">
                    <dgm:param type="dim" val="1D"/>
                    <dgm:param type="begPts" val="auto"/>
                    <dgm:param type="endPts" val="auto"/>
                    <dgm:param type="endSty" val="noArr"/>
                    <dgm:param type="srcNode" val="textCenter"/>
                    <dgm:param type="dstNode" val="childCenter2"/>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22"/>
          </dgm:choose>
          <dgm:choose name="Name223">
            <dgm:if name="Name224" axis="ch" ptType="node" func="cnt" op="gte" val="3">
              <dgm:layoutNode name="cycle_3">
                <dgm:choose name="Name225">
                  <dgm:if name="Name226" func="var" arg="dir" op="equ" val="norm">
                    <dgm:choose name="Name227">
                      <dgm:if name="Name228" axis="ch" ptType="node" func="cnt" op="equ" val="3">
                        <dgm:choose name="Name229">
                          <dgm:if name="Name230" axis="ch ch" ptType="node node" st="3 1" cnt="1 0" func="cnt" op="equ" val="1">
                            <dgm:alg type="cycle">
                              <dgm:param type="ctrShpMap" val="fNode"/>
                              <dgm:param type="stAng" val="240"/>
                              <dgm:param type="horzAlign" val="l"/>
                              <dgm:param type="vertAlign" val="b"/>
                            </dgm:alg>
                          </dgm:if>
                          <dgm:if name="Name231" axis="ch ch" ptType="node node" st="3 1" cnt="1 0" func="cnt" op="equ" val="2">
                            <dgm:alg type="cycle">
                              <dgm:param type="ctrShpMap" val="fNode"/>
                              <dgm:param type="stAng" val="195"/>
                              <dgm:param type="spanAng" val="90"/>
                              <dgm:param type="horzAlign" val="l"/>
                              <dgm:param type="vertAlign" val="b"/>
                            </dgm:alg>
                          </dgm:if>
                          <dgm:else name="Name232">
                            <dgm:alg type="cycle">
                              <dgm:param type="ctrShpMap" val="fNode"/>
                              <dgm:param type="stAng" val="150"/>
                              <dgm:param type="spanAng" val="180"/>
                            </dgm:alg>
                          </dgm:else>
                        </dgm:choose>
                      </dgm:if>
                      <dgm:if name="Name233" axis="ch" ptType="node" func="cnt" op="equ" val="4">
                        <dgm:choose name="Name234">
                          <dgm:if name="Name235" axis="ch ch" ptType="node node" st="3 1" cnt="1 0" func="cnt" op="equ" val="1">
                            <dgm:alg type="cycle">
                              <dgm:param type="ctrShpMap" val="fNode"/>
                              <dgm:param type="stAng" val="180"/>
                            </dgm:alg>
                          </dgm:if>
                          <dgm:if name="Name236" axis="ch ch" ptType="node node" st="3 1" cnt="1 0" func="cnt" op="equ" val="2">
                            <dgm:alg type="cycle">
                              <dgm:param type="ctrShpMap" val="fNode"/>
                              <dgm:param type="stAng" val="135"/>
                              <dgm:param type="spanAng" val="90"/>
                            </dgm:alg>
                          </dgm:if>
                          <dgm:else name="Name237">
                            <dgm:alg type="cycle">
                              <dgm:param type="ctrShpMap" val="fNode"/>
                              <dgm:param type="stAng" val="112.5"/>
                              <dgm:param type="spanAng" val="135"/>
                            </dgm:alg>
                          </dgm:else>
                        </dgm:choose>
                      </dgm:if>
                      <dgm:if name="Name238" axis="ch" ptType="node" func="cnt" op="equ" val="5">
                        <dgm:choose name="Name239">
                          <dgm:if name="Name240" axis="ch ch" ptType="node node" st="3 1" cnt="1 0" func="cnt" op="equ" val="1">
                            <dgm:alg type="cycle">
                              <dgm:param type="ctrShpMap" val="fNode"/>
                              <dgm:param type="stAng" val="144"/>
                            </dgm:alg>
                          </dgm:if>
                          <dgm:if name="Name241" axis="ch ch" ptType="node node" st="3 1" cnt="1 0" func="cnt" op="equ" val="2">
                            <dgm:alg type="cycle">
                              <dgm:param type="ctrShpMap" val="fNode"/>
                              <dgm:param type="stAng" val="99"/>
                              <dgm:param type="spanAng" val="90"/>
                            </dgm:alg>
                          </dgm:if>
                          <dgm:else name="Name242">
                            <dgm:alg type="cycle">
                              <dgm:param type="ctrShpMap" val="fNode"/>
                              <dgm:param type="stAng" val="0"/>
                              <dgm:param type="spanAng" val="360"/>
                            </dgm:alg>
                          </dgm:else>
                        </dgm:choose>
                      </dgm:if>
                      <dgm:if name="Name243" axis="ch" ptType="node" func="cnt" op="equ" val="6">
                        <dgm:choose name="Name244">
                          <dgm:if name="Name245" axis="ch ch" ptType="node node" st="3 1" cnt="1 0" func="cnt" op="equ" val="1">
                            <dgm:alg type="cycle">
                              <dgm:param type="ctrShpMap" val="fNode"/>
                              <dgm:param type="stAng" val="120"/>
                            </dgm:alg>
                          </dgm:if>
                          <dgm:if name="Name246" axis="ch ch" ptType="node node" st="3 1" cnt="1 0" func="cnt" op="equ" val="2">
                            <dgm:alg type="cycle">
                              <dgm:param type="ctrShpMap" val="fNode"/>
                              <dgm:param type="stAng" val="75"/>
                              <dgm:param type="spanAng" val="90"/>
                            </dgm:alg>
                          </dgm:if>
                          <dgm:else name="Name247">
                            <dgm:alg type="cycle">
                              <dgm:param type="ctrShpMap" val="fNode"/>
                              <dgm:param type="stAng" val="0"/>
                              <dgm:param type="spanAng" val="360"/>
                            </dgm:alg>
                          </dgm:else>
                        </dgm:choose>
                      </dgm:if>
                      <dgm:if name="Name248" axis="ch" ptType="node" func="cnt" op="gte" val="7">
                        <dgm:choose name="Name249">
                          <dgm:if name="Name250" axis="ch ch" ptType="node node" st="3 1" cnt="1 0" func="cnt" op="equ" val="1">
                            <dgm:alg type="cycle">
                              <dgm:param type="ctrShpMap" val="fNode"/>
                              <dgm:param type="stAng" val="102"/>
                            </dgm:alg>
                          </dgm:if>
                          <dgm:if name="Name251" axis="ch ch" ptType="node node" st="3 1" cnt="1 0" func="cnt" op="equ" val="2">
                            <dgm:alg type="cycle">
                              <dgm:param type="ctrShpMap" val="fNode"/>
                              <dgm:param type="stAng" val="57"/>
                              <dgm:param type="spanAng" val="90"/>
                            </dgm:alg>
                          </dgm:if>
                          <dgm:else name="Name252">
                            <dgm:alg type="cycle">
                              <dgm:param type="ctrShpMap" val="fNode"/>
                              <dgm:param type="stAng" val="0"/>
                              <dgm:param type="spanAng" val="360"/>
                            </dgm:alg>
                          </dgm:else>
                        </dgm:choose>
                      </dgm:if>
                      <dgm:else name="Name253"/>
                    </dgm:choose>
                  </dgm:if>
                  <dgm:else name="Name254">
                    <dgm:choose name="Name255">
                      <dgm:if name="Name256" axis="ch" ptType="node" func="cnt" op="equ" val="3">
                        <dgm:choose name="Name257">
                          <dgm:if name="Name258" axis="ch ch" ptType="node node" st="3 1" cnt="1 0" func="cnt" op="equ" val="1">
                            <dgm:alg type="cycle">
                              <dgm:param type="ctrShpMap" val="fNode"/>
                              <dgm:param type="stAng" val="120"/>
                              <dgm:param type="horzAlign" val="r"/>
                              <dgm:param type="vertAlign" val="b"/>
                            </dgm:alg>
                          </dgm:if>
                          <dgm:if name="Name259" axis="ch ch" ptType="node node" st="3 1" cnt="1 0" func="cnt" op="equ" val="2">
                            <dgm:alg type="cycle">
                              <dgm:param type="ctrShpMap" val="fNode"/>
                              <dgm:param type="stAng" val="165"/>
                              <dgm:param type="spanAng" val="-90"/>
                              <dgm:param type="horzAlign" val="r"/>
                              <dgm:param type="vertAlign" val="b"/>
                            </dgm:alg>
                          </dgm:if>
                          <dgm:else name="Name260">
                            <dgm:alg type="cycle">
                              <dgm:param type="ctrShpMap" val="fNode"/>
                              <dgm:param type="stAng" val="210"/>
                              <dgm:param type="spanAng" val="-180"/>
                            </dgm:alg>
                          </dgm:else>
                        </dgm:choose>
                      </dgm:if>
                      <dgm:if name="Name261" axis="ch" ptType="node" func="cnt" op="equ" val="4">
                        <dgm:choose name="Name262">
                          <dgm:if name="Name263" axis="ch ch" ptType="node node" st="3 1" cnt="1 0" func="cnt" op="equ" val="1">
                            <dgm:alg type="cycle">
                              <dgm:param type="ctrShpMap" val="fNode"/>
                              <dgm:param type="stAng" val="180"/>
                            </dgm:alg>
                          </dgm:if>
                          <dgm:if name="Name264" axis="ch ch" ptType="node node" st="3 1" cnt="1 0" func="cnt" op="equ" val="2">
                            <dgm:alg type="cycle">
                              <dgm:param type="ctrShpMap" val="fNode"/>
                              <dgm:param type="stAng" val="225"/>
                              <dgm:param type="spanAng" val="-90"/>
                            </dgm:alg>
                          </dgm:if>
                          <dgm:else name="Name265">
                            <dgm:alg type="cycle">
                              <dgm:param type="ctrShpMap" val="fNode"/>
                              <dgm:param type="stAng" val="247.5"/>
                              <dgm:param type="spanAng" val="-135"/>
                            </dgm:alg>
                          </dgm:else>
                        </dgm:choose>
                      </dgm:if>
                      <dgm:if name="Name266" axis="ch" ptType="node" func="cnt" op="equ" val="5">
                        <dgm:choose name="Name267">
                          <dgm:if name="Name268" axis="ch ch" ptType="node node" st="3 1" cnt="1 0" func="cnt" op="equ" val="1">
                            <dgm:alg type="cycle">
                              <dgm:param type="ctrShpMap" val="fNode"/>
                              <dgm:param type="stAng" val="216"/>
                            </dgm:alg>
                          </dgm:if>
                          <dgm:if name="Name269" axis="ch ch" ptType="node node" st="3 1" cnt="1 0" func="cnt" op="equ" val="2">
                            <dgm:alg type="cycle">
                              <dgm:param type="ctrShpMap" val="fNode"/>
                              <dgm:param type="stAng" val="261"/>
                              <dgm:param type="spanAng" val="-90"/>
                            </dgm:alg>
                          </dgm:if>
                          <dgm:else name="Name270">
                            <dgm:alg type="cycle">
                              <dgm:param type="ctrShpMap" val="fNode"/>
                              <dgm:param type="stAng" val="0"/>
                              <dgm:param type="spanAng" val="-360"/>
                            </dgm:alg>
                          </dgm:else>
                        </dgm:choose>
                      </dgm:if>
                      <dgm:if name="Name271" axis="ch" ptType="node" func="cnt" op="equ" val="6">
                        <dgm:choose name="Name272">
                          <dgm:if name="Name273" axis="ch ch" ptType="node node" st="3 1" cnt="1 0" func="cnt" op="equ" val="1">
                            <dgm:alg type="cycle">
                              <dgm:param type="ctrShpMap" val="fNode"/>
                              <dgm:param type="stAng" val="240"/>
                            </dgm:alg>
                          </dgm:if>
                          <dgm:if name="Name274" axis="ch ch" ptType="node node" st="3 1" cnt="1 0" func="cnt" op="equ" val="2">
                            <dgm:alg type="cycle">
                              <dgm:param type="ctrShpMap" val="fNode"/>
                              <dgm:param type="stAng" val="285"/>
                              <dgm:param type="spanAng" val="-90"/>
                            </dgm:alg>
                          </dgm:if>
                          <dgm:else name="Name275">
                            <dgm:alg type="cycle">
                              <dgm:param type="ctrShpMap" val="fNode"/>
                              <dgm:param type="stAng" val="0"/>
                              <dgm:param type="spanAng" val="-360"/>
                            </dgm:alg>
                          </dgm:else>
                        </dgm:choose>
                      </dgm:if>
                      <dgm:if name="Name276" axis="ch" ptType="node" func="cnt" op="gte" val="7">
                        <dgm:choose name="Name277">
                          <dgm:if name="Name278" axis="ch ch" ptType="node node" st="3 1" cnt="1 0" func="cnt" op="equ" val="1">
                            <dgm:alg type="cycle">
                              <dgm:param type="ctrShpMap" val="fNode"/>
                              <dgm:param type="stAng" val="257"/>
                            </dgm:alg>
                          </dgm:if>
                          <dgm:if name="Name279" axis="ch ch" ptType="node node" st="3 1" cnt="1 0" func="cnt" op="equ" val="2">
                            <dgm:alg type="cycle">
                              <dgm:param type="ctrShpMap" val="fNode"/>
                              <dgm:param type="stAng" val="302"/>
                              <dgm:param type="spanAng" val="-90"/>
                            </dgm:alg>
                          </dgm:if>
                          <dgm:else name="Name280">
                            <dgm:alg type="cycle">
                              <dgm:param type="ctrShpMap" val="fNode"/>
                              <dgm:param type="stAng" val="0"/>
                              <dgm:param type="spanAng" val="-360"/>
                            </dgm:alg>
                          </dgm:else>
                        </dgm:choose>
                      </dgm:if>
                      <dgm:else name="Name281"/>
                    </dgm:choose>
                  </dgm:else>
                </dgm:choose>
                <dgm:shape xmlns:r="http://schemas.openxmlformats.org/officeDocument/2006/relationships" r:blip="">
                  <dgm:adjLst/>
                </dgm:shape>
                <dgm:presOf/>
                <dgm:constrLst>
                  <dgm:constr type="sp" refType="w" fact="0.1"/>
                  <dgm:constr type="sibSp" refType="w" fact="0.1"/>
                </dgm:constrLst>
                <dgm:forEach name="Name282" axis="ch" ptType="node" st="3" cnt="1">
                  <dgm:layoutNode name="childCenter3"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83" axis="ch">
                    <dgm:forEach name="Name284" axis="self" ptType="parTrans">
                      <dgm:layoutNode name="Name285">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86" axis="self" ptType="node">
                      <dgm:layoutNode name="text3"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87" axis="ch" ptType="parTrans" st="3" cnt="1">
                <dgm:layoutNode name="Name288">
                  <dgm:alg type="conn">
                    <dgm:param type="dim" val="1D"/>
                    <dgm:param type="begPts" val="auto"/>
                    <dgm:param type="endPts" val="auto"/>
                    <dgm:param type="endSty" val="noArr"/>
                    <dgm:param type="srcNode" val="textCenter"/>
                    <dgm:param type="dstNode" val="childCenter3"/>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89"/>
          </dgm:choose>
          <dgm:choose name="Name290">
            <dgm:if name="Name291" axis="ch" ptType="node" func="cnt" op="gte" val="4">
              <dgm:layoutNode name="cycle_4">
                <dgm:choose name="Name292">
                  <dgm:if name="Name293" func="var" arg="dir" op="equ" val="norm">
                    <dgm:choose name="Name294">
                      <dgm:if name="Name295" axis="ch" ptType="node" func="cnt" op="equ" val="4">
                        <dgm:choose name="Name296">
                          <dgm:if name="Name297" axis="ch ch" ptType="node node" st="4 1" cnt="1 0" func="cnt" op="equ" val="1">
                            <dgm:alg type="cycle">
                              <dgm:param type="ctrShpMap" val="fNode"/>
                              <dgm:param type="stAng" val="270"/>
                            </dgm:alg>
                          </dgm:if>
                          <dgm:if name="Name298" axis="ch ch" ptType="node node" st="4 1" cnt="1 0" func="cnt" op="equ" val="2">
                            <dgm:alg type="cycle">
                              <dgm:param type="ctrShpMap" val="fNode"/>
                              <dgm:param type="stAng" val="225"/>
                              <dgm:param type="spanAng" val="90"/>
                            </dgm:alg>
                          </dgm:if>
                          <dgm:else name="Name299">
                            <dgm:alg type="cycle">
                              <dgm:param type="ctrShpMap" val="fNode"/>
                              <dgm:param type="stAng" val="202.5"/>
                              <dgm:param type="spanAng" val="135"/>
                            </dgm:alg>
                          </dgm:else>
                        </dgm:choose>
                      </dgm:if>
                      <dgm:if name="Name300" axis="ch" ptType="node" func="cnt" op="equ" val="5">
                        <dgm:choose name="Name301">
                          <dgm:if name="Name302" axis="ch ch" ptType="node node" st="4 1" cnt="1 0" func="cnt" op="equ" val="1">
                            <dgm:alg type="cycle">
                              <dgm:param type="ctrShpMap" val="fNode"/>
                              <dgm:param type="stAng" val="216"/>
                            </dgm:alg>
                          </dgm:if>
                          <dgm:if name="Name303" axis="ch ch" ptType="node node" st="4 1" cnt="1 0" func="cnt" op="equ" val="2">
                            <dgm:alg type="cycle">
                              <dgm:param type="ctrShpMap" val="fNode"/>
                              <dgm:param type="stAng" val="171"/>
                              <dgm:param type="spanAng" val="90"/>
                            </dgm:alg>
                          </dgm:if>
                          <dgm:else name="Name304">
                            <dgm:alg type="cycle">
                              <dgm:param type="ctrShpMap" val="fNode"/>
                              <dgm:param type="stAng" val="0"/>
                              <dgm:param type="spanAng" val="360"/>
                            </dgm:alg>
                          </dgm:else>
                        </dgm:choose>
                      </dgm:if>
                      <dgm:if name="Name305" axis="ch" ptType="node" func="cnt" op="equ" val="6">
                        <dgm:choose name="Name306">
                          <dgm:if name="Name307" axis="ch ch" ptType="node node" st="4 1" cnt="1 0" func="cnt" op="equ" val="1">
                            <dgm:alg type="cycle">
                              <dgm:param type="ctrShpMap" val="fNode"/>
                              <dgm:param type="stAng" val="180"/>
                            </dgm:alg>
                          </dgm:if>
                          <dgm:if name="Name308" axis="ch ch" ptType="node node" st="4 1" cnt="1 0" func="cnt" op="equ" val="2">
                            <dgm:alg type="cycle">
                              <dgm:param type="ctrShpMap" val="fNode"/>
                              <dgm:param type="stAng" val="135"/>
                              <dgm:param type="spanAng" val="90"/>
                            </dgm:alg>
                          </dgm:if>
                          <dgm:else name="Name309">
                            <dgm:alg type="cycle">
                              <dgm:param type="ctrShpMap" val="fNode"/>
                              <dgm:param type="stAng" val="0"/>
                              <dgm:param type="spanAng" val="360"/>
                            </dgm:alg>
                          </dgm:else>
                        </dgm:choose>
                      </dgm:if>
                      <dgm:if name="Name310" axis="ch" ptType="node" func="cnt" op="gte" val="7">
                        <dgm:choose name="Name311">
                          <dgm:if name="Name312" axis="ch ch" ptType="node node" st="4 1" cnt="1 0" func="cnt" op="equ" val="1">
                            <dgm:alg type="cycle">
                              <dgm:param type="ctrShpMap" val="fNode"/>
                              <dgm:param type="stAng" val="154"/>
                            </dgm:alg>
                          </dgm:if>
                          <dgm:if name="Name313" axis="ch ch" ptType="node node" st="4 1" cnt="1 0" func="cnt" op="equ" val="2">
                            <dgm:alg type="cycle">
                              <dgm:param type="ctrShpMap" val="fNode"/>
                              <dgm:param type="stAng" val="109"/>
                              <dgm:param type="spanAng" val="90"/>
                            </dgm:alg>
                          </dgm:if>
                          <dgm:else name="Name314">
                            <dgm:alg type="cycle">
                              <dgm:param type="ctrShpMap" val="fNode"/>
                              <dgm:param type="stAng" val="0"/>
                              <dgm:param type="spanAng" val="360"/>
                            </dgm:alg>
                          </dgm:else>
                        </dgm:choose>
                      </dgm:if>
                      <dgm:else name="Name315"/>
                    </dgm:choose>
                  </dgm:if>
                  <dgm:else name="Name316">
                    <dgm:choose name="Name317">
                      <dgm:if name="Name318" axis="ch" ptType="node" func="cnt" op="equ" val="4">
                        <dgm:choose name="Name319">
                          <dgm:if name="Name320" axis="ch ch" ptType="node node" st="4 1" cnt="1 0" func="cnt" op="equ" val="1">
                            <dgm:alg type="cycle">
                              <dgm:param type="ctrShpMap" val="fNode"/>
                              <dgm:param type="stAng" val="90"/>
                            </dgm:alg>
                          </dgm:if>
                          <dgm:if name="Name321" axis="ch ch" ptType="node node" st="4 1" cnt="1 0" func="cnt" op="equ" val="2">
                            <dgm:alg type="cycle">
                              <dgm:param type="ctrShpMap" val="fNode"/>
                              <dgm:param type="stAng" val="135"/>
                              <dgm:param type="spanAng" val="-90"/>
                            </dgm:alg>
                          </dgm:if>
                          <dgm:else name="Name322">
                            <dgm:alg type="cycle">
                              <dgm:param type="ctrShpMap" val="fNode"/>
                              <dgm:param type="stAng" val="157.5"/>
                              <dgm:param type="spanAng" val="-135"/>
                            </dgm:alg>
                          </dgm:else>
                        </dgm:choose>
                      </dgm:if>
                      <dgm:if name="Name323" axis="ch" ptType="node" func="cnt" op="equ" val="5">
                        <dgm:choose name="Name324">
                          <dgm:if name="Name325" axis="ch ch" ptType="node node" st="4 1" cnt="1 0" func="cnt" op="equ" val="1">
                            <dgm:alg type="cycle">
                              <dgm:param type="ctrShpMap" val="fNode"/>
                              <dgm:param type="stAng" val="144"/>
                            </dgm:alg>
                          </dgm:if>
                          <dgm:if name="Name326" axis="ch ch" ptType="node node" st="4 1" cnt="1 0" func="cnt" op="equ" val="2">
                            <dgm:alg type="cycle">
                              <dgm:param type="ctrShpMap" val="fNode"/>
                              <dgm:param type="stAng" val="189"/>
                              <dgm:param type="spanAng" val="-90"/>
                            </dgm:alg>
                          </dgm:if>
                          <dgm:else name="Name327">
                            <dgm:alg type="cycle">
                              <dgm:param type="ctrShpMap" val="fNode"/>
                              <dgm:param type="stAng" val="0"/>
                              <dgm:param type="spanAng" val="-360"/>
                            </dgm:alg>
                          </dgm:else>
                        </dgm:choose>
                      </dgm:if>
                      <dgm:if name="Name328" axis="ch" ptType="node" func="cnt" op="equ" val="6">
                        <dgm:choose name="Name329">
                          <dgm:if name="Name330" axis="ch ch" ptType="node node" st="4 1" cnt="1 0" func="cnt" op="equ" val="1">
                            <dgm:alg type="cycle">
                              <dgm:param type="ctrShpMap" val="fNode"/>
                              <dgm:param type="stAng" val="180"/>
                            </dgm:alg>
                          </dgm:if>
                          <dgm:if name="Name331" axis="ch ch" ptType="node node" st="4 1" cnt="1 0" func="cnt" op="equ" val="2">
                            <dgm:alg type="cycle">
                              <dgm:param type="ctrShpMap" val="fNode"/>
                              <dgm:param type="stAng" val="225"/>
                              <dgm:param type="spanAng" val="-90"/>
                            </dgm:alg>
                          </dgm:if>
                          <dgm:else name="Name332">
                            <dgm:alg type="cycle">
                              <dgm:param type="ctrShpMap" val="fNode"/>
                              <dgm:param type="stAng" val="0"/>
                              <dgm:param type="spanAng" val="-360"/>
                            </dgm:alg>
                          </dgm:else>
                        </dgm:choose>
                      </dgm:if>
                      <dgm:if name="Name333" axis="ch" ptType="node" func="cnt" op="gte" val="7">
                        <dgm:choose name="Name334">
                          <dgm:if name="Name335" axis="ch ch" ptType="node node" st="4 1" cnt="1 0" func="cnt" op="equ" val="1">
                            <dgm:alg type="cycle">
                              <dgm:param type="ctrShpMap" val="fNode"/>
                              <dgm:param type="stAng" val="205"/>
                            </dgm:alg>
                          </dgm:if>
                          <dgm:if name="Name336" axis="ch ch" ptType="node node" st="4 1" cnt="1 0" func="cnt" op="equ" val="2">
                            <dgm:alg type="cycle">
                              <dgm:param type="ctrShpMap" val="fNode"/>
                              <dgm:param type="stAng" val="250"/>
                              <dgm:param type="spanAng" val="-90"/>
                            </dgm:alg>
                          </dgm:if>
                          <dgm:else name="Name337">
                            <dgm:alg type="cycle">
                              <dgm:param type="ctrShpMap" val="fNode"/>
                              <dgm:param type="stAng" val="0"/>
                              <dgm:param type="spanAng" val="-360"/>
                            </dgm:alg>
                          </dgm:else>
                        </dgm:choose>
                      </dgm:if>
                      <dgm:else name="Name338"/>
                    </dgm:choose>
                  </dgm:else>
                </dgm:choose>
                <dgm:shape xmlns:r="http://schemas.openxmlformats.org/officeDocument/2006/relationships" r:blip="">
                  <dgm:adjLst/>
                </dgm:shape>
                <dgm:presOf/>
                <dgm:constrLst>
                  <dgm:constr type="sp" refType="w" fact="0.1"/>
                  <dgm:constr type="sibSp" refType="w" fact="0.1"/>
                </dgm:constrLst>
                <dgm:forEach name="Name339" axis="ch" ptType="node" st="4" cnt="1">
                  <dgm:layoutNode name="childCenter4"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40" axis="ch">
                    <dgm:forEach name="Name341" axis="self" ptType="parTrans">
                      <dgm:layoutNode name="Name342">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43" axis="self" ptType="node">
                      <dgm:layoutNode name="text4"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44" axis="ch" ptType="parTrans" st="4" cnt="1">
                <dgm:layoutNode name="Name345">
                  <dgm:alg type="conn">
                    <dgm:param type="dim" val="1D"/>
                    <dgm:param type="begPts" val="auto"/>
                    <dgm:param type="endPts" val="auto"/>
                    <dgm:param type="endSty" val="noArr"/>
                    <dgm:param type="srcNode" val="textCenter"/>
                    <dgm:param type="dstNode" val="childCenter4"/>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46"/>
          </dgm:choose>
          <dgm:choose name="Name347">
            <dgm:if name="Name348" axis="ch" ptType="node" func="cnt" op="gte" val="5">
              <dgm:layoutNode name="cycle_5">
                <dgm:choose name="Name349">
                  <dgm:if name="Name350" func="var" arg="dir" op="equ" val="norm">
                    <dgm:choose name="Name351">
                      <dgm:if name="Name352" axis="ch" ptType="node" func="cnt" op="equ" val="5">
                        <dgm:choose name="Name353">
                          <dgm:if name="Name354" axis="ch ch" ptType="node node" st="5 1" cnt="1 0" func="cnt" op="equ" val="1">
                            <dgm:alg type="cycle">
                              <dgm:param type="ctrShpMap" val="fNode"/>
                              <dgm:param type="stAng" val="288"/>
                            </dgm:alg>
                          </dgm:if>
                          <dgm:if name="Name355" axis="ch ch" ptType="node node" st="5 1" cnt="1 0" func="cnt" op="equ" val="2">
                            <dgm:alg type="cycle">
                              <dgm:param type="ctrShpMap" val="fNode"/>
                              <dgm:param type="stAng" val="243"/>
                              <dgm:param type="spanAng" val="90"/>
                            </dgm:alg>
                          </dgm:if>
                          <dgm:else name="Name356">
                            <dgm:alg type="cycle">
                              <dgm:param type="ctrShpMap" val="fNode"/>
                              <dgm:param type="stAng" val="0"/>
                              <dgm:param type="spanAng" val="360"/>
                            </dgm:alg>
                          </dgm:else>
                        </dgm:choose>
                      </dgm:if>
                      <dgm:if name="Name357" axis="ch" ptType="node" func="cnt" op="equ" val="6">
                        <dgm:choose name="Name358">
                          <dgm:if name="Name359" axis="ch ch" ptType="node node" st="5 1" cnt="1 0" func="cnt" op="equ" val="1">
                            <dgm:alg type="cycle">
                              <dgm:param type="ctrShpMap" val="fNode"/>
                              <dgm:param type="stAng" val="240"/>
                            </dgm:alg>
                          </dgm:if>
                          <dgm:if name="Name360" axis="ch ch" ptType="node node" st="5 1" cnt="1 0" func="cnt" op="equ" val="2">
                            <dgm:alg type="cycle">
                              <dgm:param type="ctrShpMap" val="fNode"/>
                              <dgm:param type="stAng" val="195"/>
                              <dgm:param type="spanAng" val="90"/>
                            </dgm:alg>
                          </dgm:if>
                          <dgm:else name="Name361">
                            <dgm:alg type="cycle">
                              <dgm:param type="ctrShpMap" val="fNode"/>
                              <dgm:param type="stAng" val="0"/>
                              <dgm:param type="spanAng" val="360"/>
                            </dgm:alg>
                          </dgm:else>
                        </dgm:choose>
                      </dgm:if>
                      <dgm:if name="Name362" axis="ch" ptType="node" func="cnt" op="gte" val="7">
                        <dgm:choose name="Name363">
                          <dgm:if name="Name364" axis="ch ch" ptType="node node" st="5 1" cnt="1 0" func="cnt" op="equ" val="1">
                            <dgm:alg type="cycle">
                              <dgm:param type="ctrShpMap" val="fNode"/>
                              <dgm:param type="stAng" val="205"/>
                            </dgm:alg>
                          </dgm:if>
                          <dgm:if name="Name365" axis="ch ch" ptType="node node" st="5 1" cnt="1 0" func="cnt" op="equ" val="2">
                            <dgm:alg type="cycle">
                              <dgm:param type="ctrShpMap" val="fNode"/>
                              <dgm:param type="stAng" val="160"/>
                              <dgm:param type="spanAng" val="90"/>
                            </dgm:alg>
                          </dgm:if>
                          <dgm:else name="Name366">
                            <dgm:alg type="cycle">
                              <dgm:param type="ctrShpMap" val="fNode"/>
                              <dgm:param type="stAng" val="0"/>
                              <dgm:param type="spanAng" val="360"/>
                            </dgm:alg>
                          </dgm:else>
                        </dgm:choose>
                      </dgm:if>
                      <dgm:else name="Name367"/>
                    </dgm:choose>
                  </dgm:if>
                  <dgm:else name="Name368">
                    <dgm:choose name="Name369">
                      <dgm:if name="Name370" axis="ch" ptType="node" func="cnt" op="equ" val="5">
                        <dgm:choose name="Name371">
                          <dgm:if name="Name372" axis="ch ch" ptType="node node" st="5 1" cnt="1 0" func="cnt" op="equ" val="1">
                            <dgm:alg type="cycle">
                              <dgm:param type="ctrShpMap" val="fNode"/>
                              <dgm:param type="stAng" val="72"/>
                            </dgm:alg>
                          </dgm:if>
                          <dgm:if name="Name373" axis="ch ch" ptType="node node" st="5 1" cnt="1 0" func="cnt" op="equ" val="2">
                            <dgm:alg type="cycle">
                              <dgm:param type="ctrShpMap" val="fNode"/>
                              <dgm:param type="stAng" val="117"/>
                              <dgm:param type="spanAng" val="-90"/>
                            </dgm:alg>
                          </dgm:if>
                          <dgm:else name="Name374">
                            <dgm:alg type="cycle">
                              <dgm:param type="ctrShpMap" val="fNode"/>
                              <dgm:param type="stAng" val="0"/>
                              <dgm:param type="spanAng" val="-360"/>
                            </dgm:alg>
                          </dgm:else>
                        </dgm:choose>
                      </dgm:if>
                      <dgm:if name="Name375" axis="ch" ptType="node" func="cnt" op="equ" val="6">
                        <dgm:choose name="Name376">
                          <dgm:if name="Name377" axis="ch ch" ptType="node node" st="5 1" cnt="1 0" func="cnt" op="equ" val="1">
                            <dgm:alg type="cycle">
                              <dgm:param type="ctrShpMap" val="fNode"/>
                              <dgm:param type="stAng" val="120"/>
                            </dgm:alg>
                          </dgm:if>
                          <dgm:if name="Name378" axis="ch ch" ptType="node node" st="5 1" cnt="1 0" func="cnt" op="equ" val="2">
                            <dgm:alg type="cycle">
                              <dgm:param type="ctrShpMap" val="fNode"/>
                              <dgm:param type="stAng" val="165"/>
                              <dgm:param type="spanAng" val="-90"/>
                            </dgm:alg>
                          </dgm:if>
                          <dgm:else name="Name379">
                            <dgm:alg type="cycle">
                              <dgm:param type="ctrShpMap" val="fNode"/>
                              <dgm:param type="stAng" val="0"/>
                              <dgm:param type="spanAng" val="-360"/>
                            </dgm:alg>
                          </dgm:else>
                        </dgm:choose>
                      </dgm:if>
                      <dgm:if name="Name380" axis="ch" ptType="node" func="cnt" op="gte" val="7">
                        <dgm:choose name="Name381">
                          <dgm:if name="Name382" axis="ch ch" ptType="node node" st="5 1" cnt="1 0" func="cnt" op="equ" val="1">
                            <dgm:alg type="cycle">
                              <dgm:param type="ctrShpMap" val="fNode"/>
                              <dgm:param type="stAng" val="154"/>
                            </dgm:alg>
                          </dgm:if>
                          <dgm:if name="Name383" axis="ch ch" ptType="node node" st="5 1" cnt="1 0" func="cnt" op="equ" val="2">
                            <dgm:alg type="cycle">
                              <dgm:param type="ctrShpMap" val="fNode"/>
                              <dgm:param type="stAng" val="199"/>
                              <dgm:param type="spanAng" val="-90"/>
                            </dgm:alg>
                          </dgm:if>
                          <dgm:else name="Name384">
                            <dgm:alg type="cycle">
                              <dgm:param type="ctrShpMap" val="fNode"/>
                              <dgm:param type="stAng" val="0"/>
                              <dgm:param type="spanAng" val="-360"/>
                            </dgm:alg>
                          </dgm:else>
                        </dgm:choose>
                      </dgm:if>
                      <dgm:else name="Name385"/>
                    </dgm:choose>
                  </dgm:else>
                </dgm:choose>
                <dgm:shape xmlns:r="http://schemas.openxmlformats.org/officeDocument/2006/relationships" r:blip="">
                  <dgm:adjLst/>
                </dgm:shape>
                <dgm:presOf/>
                <dgm:constrLst>
                  <dgm:constr type="sp" refType="w" fact="0.1"/>
                  <dgm:constr type="sibSp" refType="w" fact="0.1"/>
                </dgm:constrLst>
                <dgm:forEach name="Name386" axis="ch" ptType="node" st="5" cnt="1">
                  <dgm:layoutNode name="childCenter5"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87" axis="ch">
                    <dgm:forEach name="Name388" axis="self" ptType="parTrans">
                      <dgm:layoutNode name="Name38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90" axis="self" ptType="node">
                      <dgm:layoutNode name="text5"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91" axis="ch" ptType="parTrans" st="5" cnt="1">
                <dgm:layoutNode name="Name392">
                  <dgm:alg type="conn">
                    <dgm:param type="dim" val="1D"/>
                    <dgm:param type="begPts" val="auto"/>
                    <dgm:param type="endPts" val="auto"/>
                    <dgm:param type="endSty" val="noArr"/>
                    <dgm:param type="srcNode" val="textCenter"/>
                    <dgm:param type="dstNode" val="childCenter5"/>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93"/>
          </dgm:choose>
          <dgm:choose name="Name394">
            <dgm:if name="Name395" axis="ch" ptType="node" func="cnt" op="gte" val="6">
              <dgm:layoutNode name="cycle_6">
                <dgm:choose name="Name396">
                  <dgm:if name="Name397" func="var" arg="dir" op="equ" val="norm">
                    <dgm:choose name="Name398">
                      <dgm:if name="Name399" axis="ch" ptType="node" func="cnt" op="equ" val="6">
                        <dgm:choose name="Name400">
                          <dgm:if name="Name401" axis="ch ch" ptType="node node" st="6 1" cnt="1 0" func="cnt" op="equ" val="1">
                            <dgm:alg type="cycle">
                              <dgm:param type="ctrShpMap" val="fNode"/>
                              <dgm:param type="stAng" val="300"/>
                            </dgm:alg>
                          </dgm:if>
                          <dgm:if name="Name402" axis="ch ch" ptType="node node" st="6 1" cnt="1 0" func="cnt" op="equ" val="2">
                            <dgm:alg type="cycle">
                              <dgm:param type="ctrShpMap" val="fNode"/>
                              <dgm:param type="stAng" val="255"/>
                              <dgm:param type="spanAng" val="90"/>
                            </dgm:alg>
                          </dgm:if>
                          <dgm:else name="Name403">
                            <dgm:alg type="cycle">
                              <dgm:param type="ctrShpMap" val="fNode"/>
                              <dgm:param type="stAng" val="0"/>
                              <dgm:param type="spanAng" val="360"/>
                            </dgm:alg>
                          </dgm:else>
                        </dgm:choose>
                      </dgm:if>
                      <dgm:if name="Name404" axis="ch" ptType="node" func="cnt" op="gte" val="7">
                        <dgm:choose name="Name405">
                          <dgm:if name="Name406" axis="ch ch" ptType="node node" st="6 1" cnt="1 0" func="cnt" op="equ" val="1">
                            <dgm:alg type="cycle">
                              <dgm:param type="ctrShpMap" val="fNode"/>
                              <dgm:param type="stAng" val="257"/>
                            </dgm:alg>
                          </dgm:if>
                          <dgm:if name="Name407" axis="ch ch" ptType="node node" st="6 1" cnt="1 0" func="cnt" op="equ" val="2">
                            <dgm:alg type="cycle">
                              <dgm:param type="ctrShpMap" val="fNode"/>
                              <dgm:param type="stAng" val="212"/>
                              <dgm:param type="spanAng" val="90"/>
                            </dgm:alg>
                          </dgm:if>
                          <dgm:else name="Name408">
                            <dgm:alg type="cycle">
                              <dgm:param type="ctrShpMap" val="fNode"/>
                              <dgm:param type="stAng" val="0"/>
                              <dgm:param type="spanAng" val="360"/>
                            </dgm:alg>
                          </dgm:else>
                        </dgm:choose>
                      </dgm:if>
                      <dgm:else name="Name409"/>
                    </dgm:choose>
                  </dgm:if>
                  <dgm:else name="Name410">
                    <dgm:choose name="Name411">
                      <dgm:if name="Name412" axis="ch" ptType="node" func="cnt" op="equ" val="6">
                        <dgm:choose name="Name413">
                          <dgm:if name="Name414" axis="ch ch" ptType="node node" st="6 1" cnt="1 0" func="cnt" op="equ" val="1">
                            <dgm:alg type="cycle">
                              <dgm:param type="ctrShpMap" val="fNode"/>
                              <dgm:param type="stAng" val="60"/>
                            </dgm:alg>
                          </dgm:if>
                          <dgm:if name="Name415" axis="ch ch" ptType="node node" st="6 1" cnt="1 0" func="cnt" op="equ" val="2">
                            <dgm:alg type="cycle">
                              <dgm:param type="ctrShpMap" val="fNode"/>
                              <dgm:param type="stAng" val="105"/>
                              <dgm:param type="spanAng" val="-90"/>
                            </dgm:alg>
                          </dgm:if>
                          <dgm:else name="Name416">
                            <dgm:alg type="cycle">
                              <dgm:param type="ctrShpMap" val="fNode"/>
                              <dgm:param type="stAng" val="0"/>
                              <dgm:param type="spanAng" val="-360"/>
                            </dgm:alg>
                          </dgm:else>
                        </dgm:choose>
                      </dgm:if>
                      <dgm:if name="Name417" axis="ch" ptType="node" func="cnt" op="gte" val="7">
                        <dgm:choose name="Name418">
                          <dgm:if name="Name419" axis="ch ch" ptType="node node" st="6 1" cnt="1 0" func="cnt" op="equ" val="1">
                            <dgm:alg type="cycle">
                              <dgm:param type="ctrShpMap" val="fNode"/>
                              <dgm:param type="stAng" val="102"/>
                            </dgm:alg>
                          </dgm:if>
                          <dgm:if name="Name420" axis="ch ch" ptType="node node" st="6 1" cnt="1 0" func="cnt" op="equ" val="2">
                            <dgm:alg type="cycle">
                              <dgm:param type="ctrShpMap" val="fNode"/>
                              <dgm:param type="stAng" val="147"/>
                              <dgm:param type="spanAng" val="-90"/>
                            </dgm:alg>
                          </dgm:if>
                          <dgm:else name="Name421">
                            <dgm:alg type="cycle">
                              <dgm:param type="ctrShpMap" val="fNode"/>
                              <dgm:param type="stAng" val="0"/>
                              <dgm:param type="spanAng" val="-360"/>
                            </dgm:alg>
                          </dgm:else>
                        </dgm:choose>
                      </dgm:if>
                      <dgm:else name="Name422"/>
                    </dgm:choose>
                  </dgm:else>
                </dgm:choose>
                <dgm:shape xmlns:r="http://schemas.openxmlformats.org/officeDocument/2006/relationships" r:blip="">
                  <dgm:adjLst/>
                </dgm:shape>
                <dgm:presOf/>
                <dgm:constrLst>
                  <dgm:constr type="sp" refType="w" fact="0.1"/>
                  <dgm:constr type="sibSp" refType="w" fact="0.1"/>
                </dgm:constrLst>
                <dgm:forEach name="Name423" axis="ch" ptType="node" st="6" cnt="1">
                  <dgm:layoutNode name="childCenter6"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24" axis="ch">
                    <dgm:forEach name="Name425" axis="self" ptType="parTrans">
                      <dgm:layoutNode name="Name42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27" axis="self" ptType="node">
                      <dgm:layoutNode name="text6"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28" axis="ch" ptType="parTrans" st="6" cnt="1">
                <dgm:layoutNode name="Name429">
                  <dgm:alg type="conn">
                    <dgm:param type="dim" val="1D"/>
                    <dgm:param type="begPts" val="auto"/>
                    <dgm:param type="endPts" val="auto"/>
                    <dgm:param type="endSty" val="noArr"/>
                    <dgm:param type="srcNode" val="textCenter"/>
                    <dgm:param type="dstNode" val="childCenter6"/>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30"/>
          </dgm:choose>
          <dgm:choose name="Name431">
            <dgm:if name="Name432" axis="ch" ptType="node" func="cnt" op="gte" val="7">
              <dgm:layoutNode name="cycle_7">
                <dgm:choose name="Name433">
                  <dgm:if name="Name434" func="var" arg="dir" op="equ" val="norm">
                    <dgm:choose name="Name435">
                      <dgm:if name="Name436" axis="ch" ptType="node" func="cnt" op="gte" val="7">
                        <dgm:choose name="Name437">
                          <dgm:if name="Name438" axis="ch ch" ptType="node node" st="7 1" cnt="1 0" func="cnt" op="equ" val="1">
                            <dgm:alg type="cycle">
                              <dgm:param type="ctrShpMap" val="fNode"/>
                              <dgm:param type="stAng" val="308"/>
                            </dgm:alg>
                          </dgm:if>
                          <dgm:if name="Name439" axis="ch ch" ptType="node node" st="7 1" cnt="1 0" func="cnt" op="equ" val="2">
                            <dgm:alg type="cycle">
                              <dgm:param type="ctrShpMap" val="fNode"/>
                              <dgm:param type="stAng" val="263"/>
                              <dgm:param type="spanAng" val="90"/>
                            </dgm:alg>
                          </dgm:if>
                          <dgm:else name="Name440">
                            <dgm:alg type="cycle">
                              <dgm:param type="ctrShpMap" val="fNode"/>
                              <dgm:param type="stAng" val="0"/>
                              <dgm:param type="spanAng" val="360"/>
                            </dgm:alg>
                          </dgm:else>
                        </dgm:choose>
                      </dgm:if>
                      <dgm:else name="Name441"/>
                    </dgm:choose>
                  </dgm:if>
                  <dgm:else name="Name442">
                    <dgm:choose name="Name443">
                      <dgm:if name="Name444" axis="ch" ptType="node" func="cnt" op="gte" val="7">
                        <dgm:choose name="Name445">
                          <dgm:if name="Name446" axis="ch ch" ptType="node node" st="7 1" cnt="1 0" func="cnt" op="equ" val="1">
                            <dgm:alg type="cycle">
                              <dgm:param type="ctrShpMap" val="fNode"/>
                              <dgm:param type="stAng" val="51"/>
                            </dgm:alg>
                          </dgm:if>
                          <dgm:if name="Name447" axis="ch ch" ptType="node node" st="7 1" cnt="1 0" func="cnt" op="equ" val="2">
                            <dgm:alg type="cycle">
                              <dgm:param type="ctrShpMap" val="fNode"/>
                              <dgm:param type="stAng" val="96"/>
                              <dgm:param type="spanAng" val="-90"/>
                            </dgm:alg>
                          </dgm:if>
                          <dgm:else name="Name448">
                            <dgm:alg type="cycle">
                              <dgm:param type="ctrShpMap" val="fNode"/>
                              <dgm:param type="stAng" val="0"/>
                              <dgm:param type="spanAng" val="-360"/>
                            </dgm:alg>
                          </dgm:else>
                        </dgm:choose>
                      </dgm:if>
                      <dgm:else name="Name449"/>
                    </dgm:choose>
                  </dgm:else>
                </dgm:choose>
                <dgm:shape xmlns:r="http://schemas.openxmlformats.org/officeDocument/2006/relationships" r:blip="">
                  <dgm:adjLst/>
                </dgm:shape>
                <dgm:presOf/>
                <dgm:constrLst>
                  <dgm:constr type="sp" refType="w" fact="0.1"/>
                  <dgm:constr type="sibSp" refType="w" fact="0.1"/>
                </dgm:constrLst>
                <dgm:forEach name="Name450" axis="ch" ptType="node" st="7" cnt="1">
                  <dgm:layoutNode name="childCenter7"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51" axis="ch">
                    <dgm:forEach name="Name452" axis="self" ptType="parTrans">
                      <dgm:layoutNode name="Name453">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54" axis="self" ptType="node">
                      <dgm:layoutNode name="text7"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55" axis="ch" ptType="parTrans" st="7" cnt="1">
                <dgm:layoutNode name="Name456">
                  <dgm:alg type="conn">
                    <dgm:param type="dim" val="1D"/>
                    <dgm:param type="begPts" val="auto"/>
                    <dgm:param type="endPts" val="auto"/>
                    <dgm:param type="endSty" val="noArr"/>
                    <dgm:param type="srcNode" val="textCenter"/>
                    <dgm:param type="dstNode" val="childCenter7"/>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5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6.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C1A26F9-5124-4DAD-B301-F8C9CF7AB089}" type="datetimeFigureOut">
              <a:rPr lang="zh-CN" altLang="en-US" smtClean="0"/>
              <a:t>2019/9/28</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D9D329F-12A8-42FB-A1F1-8D7FA6F87CAD}" type="slidenum">
              <a:rPr lang="zh-CN" altLang="en-US" smtClean="0"/>
              <a:t>‹#›</a:t>
            </a:fld>
            <a:endParaRPr lang="zh-CN" altLang="en-US"/>
          </a:p>
        </p:txBody>
      </p:sp>
    </p:spTree>
    <p:extLst>
      <p:ext uri="{BB962C8B-B14F-4D97-AF65-F5344CB8AC3E}">
        <p14:creationId xmlns:p14="http://schemas.microsoft.com/office/powerpoint/2010/main" val="31551936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ww.tsinghua.edu.cn/publish/gyxl/index.html"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梳理中，参考</a:t>
            </a:r>
            <a:r>
              <a:rPr lang="en-US" altLang="zh-CN" dirty="0"/>
              <a:t>wiki</a:t>
            </a:r>
            <a:r>
              <a:rPr lang="zh-CN" altLang="en-US" dirty="0"/>
              <a:t>大纲</a:t>
            </a:r>
          </a:p>
        </p:txBody>
      </p:sp>
      <p:sp>
        <p:nvSpPr>
          <p:cNvPr id="4" name="灯片编号占位符 3"/>
          <p:cNvSpPr>
            <a:spLocks noGrp="1"/>
          </p:cNvSpPr>
          <p:nvPr>
            <p:ph type="sldNum" sz="quarter" idx="5"/>
          </p:nvPr>
        </p:nvSpPr>
        <p:spPr/>
        <p:txBody>
          <a:bodyPr/>
          <a:lstStyle/>
          <a:p>
            <a:fld id="{5D9D329F-12A8-42FB-A1F1-8D7FA6F87CAD}" type="slidenum">
              <a:rPr lang="zh-CN" altLang="en-US" smtClean="0"/>
              <a:t>4</a:t>
            </a:fld>
            <a:endParaRPr lang="zh-CN" altLang="en-US"/>
          </a:p>
        </p:txBody>
      </p:sp>
    </p:spTree>
    <p:extLst>
      <p:ext uri="{BB962C8B-B14F-4D97-AF65-F5344CB8AC3E}">
        <p14:creationId xmlns:p14="http://schemas.microsoft.com/office/powerpoint/2010/main" val="37980143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latin typeface="+mn-lt"/>
                <a:ea typeface="+mn-ea"/>
                <a:cs typeface="+mn-cs"/>
              </a:rPr>
              <a:t>目前清华</a:t>
            </a:r>
            <a:r>
              <a:rPr lang="en-US" altLang="zh-CN" sz="1200" kern="1200" dirty="0" err="1">
                <a:solidFill>
                  <a:schemeClr val="tx1"/>
                </a:solidFill>
                <a:latin typeface="+mn-lt"/>
                <a:ea typeface="+mn-ea"/>
                <a:cs typeface="+mn-cs"/>
              </a:rPr>
              <a:t>iCenter</a:t>
            </a:r>
            <a:r>
              <a:rPr lang="zh-CN" altLang="en-US" sz="1200" kern="1200" dirty="0">
                <a:solidFill>
                  <a:schemeClr val="tx1"/>
                </a:solidFill>
                <a:latin typeface="+mn-lt"/>
                <a:ea typeface="+mn-ea"/>
                <a:cs typeface="+mn-cs"/>
              </a:rPr>
              <a:t>的培养方法在工业制造的相互融合与启发、跨学科融合、设计思维等方面与世界一流大学存在差距</a:t>
            </a:r>
            <a:endParaRPr kumimoji="1" lang="zh-CN" altLang="en-US" dirty="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25</a:t>
            </a:fld>
            <a:endParaRPr lang="zh-CN" altLang="en-US"/>
          </a:p>
        </p:txBody>
      </p:sp>
    </p:spTree>
    <p:extLst>
      <p:ext uri="{BB962C8B-B14F-4D97-AF65-F5344CB8AC3E}">
        <p14:creationId xmlns:p14="http://schemas.microsoft.com/office/powerpoint/2010/main" val="10970687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28</a:t>
            </a:fld>
            <a:endParaRPr lang="zh-CN" altLang="en-US"/>
          </a:p>
        </p:txBody>
      </p:sp>
    </p:spTree>
    <p:extLst>
      <p:ext uri="{BB962C8B-B14F-4D97-AF65-F5344CB8AC3E}">
        <p14:creationId xmlns:p14="http://schemas.microsoft.com/office/powerpoint/2010/main" val="36418126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b="1" dirty="0"/>
          </a:p>
        </p:txBody>
      </p:sp>
      <p:sp>
        <p:nvSpPr>
          <p:cNvPr id="4" name="灯片编号占位符 3"/>
          <p:cNvSpPr>
            <a:spLocks noGrp="1"/>
          </p:cNvSpPr>
          <p:nvPr>
            <p:ph type="sldNum" sz="quarter" idx="10"/>
          </p:nvPr>
        </p:nvSpPr>
        <p:spPr/>
        <p:txBody>
          <a:bodyPr/>
          <a:lstStyle/>
          <a:p>
            <a:pPr>
              <a:defRPr/>
            </a:pPr>
            <a:fld id="{5FF25658-EF2C-4ABC-B39C-7DD8AB616E48}" type="slidenum">
              <a:rPr lang="zh-CN" altLang="en-US" smtClean="0"/>
              <a:pPr>
                <a:defRPr/>
              </a:pPr>
              <a:t>45</a:t>
            </a:fld>
            <a:endParaRPr lang="zh-CN" altLang="en-US"/>
          </a:p>
        </p:txBody>
      </p:sp>
    </p:spTree>
    <p:extLst>
      <p:ext uri="{BB962C8B-B14F-4D97-AF65-F5344CB8AC3E}">
        <p14:creationId xmlns:p14="http://schemas.microsoft.com/office/powerpoint/2010/main" val="35761788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器材、加盟的组织进行列表</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46</a:t>
            </a:fld>
            <a:endParaRPr lang="zh-CN" altLang="en-US"/>
          </a:p>
        </p:txBody>
      </p:sp>
    </p:spTree>
    <p:extLst>
      <p:ext uri="{BB962C8B-B14F-4D97-AF65-F5344CB8AC3E}">
        <p14:creationId xmlns:p14="http://schemas.microsoft.com/office/powerpoint/2010/main" val="10041123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按照这个照片的方式将上一页的资源列表进行展示</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47</a:t>
            </a:fld>
            <a:endParaRPr lang="zh-CN" altLang="en-US"/>
          </a:p>
        </p:txBody>
      </p:sp>
    </p:spTree>
    <p:extLst>
      <p:ext uri="{BB962C8B-B14F-4D97-AF65-F5344CB8AC3E}">
        <p14:creationId xmlns:p14="http://schemas.microsoft.com/office/powerpoint/2010/main" val="42481866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持续集成为</a:t>
            </a:r>
            <a:r>
              <a:rPr lang="en-US" altLang="zh-CN" dirty="0"/>
              <a:t>CI </a:t>
            </a:r>
          </a:p>
          <a:p>
            <a:endParaRPr lang="en-US" altLang="zh-CN" dirty="0"/>
          </a:p>
          <a:p>
            <a:r>
              <a:rPr lang="zh-CN" altLang="en-US" dirty="0"/>
              <a:t>迭代部署为</a:t>
            </a:r>
            <a:r>
              <a:rPr lang="en-US" altLang="zh-CN" dirty="0"/>
              <a:t>CD</a:t>
            </a:r>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53</a:t>
            </a:fld>
            <a:endParaRPr lang="zh-CN" altLang="en-US"/>
          </a:p>
        </p:txBody>
      </p:sp>
    </p:spTree>
    <p:extLst>
      <p:ext uri="{BB962C8B-B14F-4D97-AF65-F5344CB8AC3E}">
        <p14:creationId xmlns:p14="http://schemas.microsoft.com/office/powerpoint/2010/main" val="25964821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a:t>iCenter</a:t>
            </a:r>
            <a:r>
              <a:rPr lang="zh-CN" altLang="en-US" dirty="0"/>
              <a:t>改造过程中缺少的内容</a:t>
            </a:r>
            <a:endParaRPr lang="en-US" altLang="zh-CN" dirty="0"/>
          </a:p>
          <a:p>
            <a:r>
              <a:rPr lang="zh-CN" altLang="en-US" dirty="0"/>
              <a:t>左图最上方内容和右图是对应的。所以</a:t>
            </a:r>
            <a:r>
              <a:rPr lang="en-US" altLang="zh-CN" dirty="0" err="1"/>
              <a:t>iCenter</a:t>
            </a:r>
            <a:r>
              <a:rPr lang="zh-CN" altLang="en-US" dirty="0"/>
              <a:t>需要通过</a:t>
            </a:r>
            <a:r>
              <a:rPr lang="en-US" altLang="zh-CN" dirty="0" err="1"/>
              <a:t>devops</a:t>
            </a:r>
            <a:r>
              <a:rPr lang="zh-CN" altLang="en-US" dirty="0"/>
              <a:t>的方式来串起来</a:t>
            </a:r>
            <a:endParaRPr lang="en-US" altLang="zh-CN"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54BDDFF-9C74-45EE-AD90-2B14BDC1031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7492457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所以需要学习各种</a:t>
            </a:r>
            <a:r>
              <a:rPr lang="en-US" altLang="zh-CN" dirty="0"/>
              <a:t>wiki</a:t>
            </a:r>
            <a:r>
              <a:rPr lang="zh-CN" altLang="en-US" dirty="0"/>
              <a:t>、</a:t>
            </a:r>
            <a:r>
              <a:rPr lang="en-US" altLang="zh-CN" dirty="0"/>
              <a:t>doctor</a:t>
            </a:r>
            <a:r>
              <a:rPr lang="zh-CN" altLang="en-US" dirty="0"/>
              <a:t>等等，软件需要学习硬件的需要，硬件需要知道软件的能力</a:t>
            </a:r>
            <a:endParaRPr lang="en-US" altLang="zh-CN" dirty="0"/>
          </a:p>
          <a:p>
            <a:endParaRPr lang="en-US" altLang="zh-CN" dirty="0"/>
          </a:p>
          <a:p>
            <a:r>
              <a:rPr lang="zh-CN" altLang="en-US" dirty="0"/>
              <a:t>而目前，正是我们这批</a:t>
            </a:r>
            <a:r>
              <a:rPr lang="en-US" altLang="zh-CN" dirty="0"/>
              <a:t>MEM</a:t>
            </a:r>
            <a:r>
              <a:rPr lang="zh-CN" altLang="en-US" dirty="0"/>
              <a:t>正在做的事情。</a:t>
            </a:r>
            <a:endParaRPr lang="en-US" altLang="zh-CN" dirty="0"/>
          </a:p>
          <a:p>
            <a:endParaRPr lang="en-US" altLang="zh-CN" dirty="0"/>
          </a:p>
          <a:p>
            <a:r>
              <a:rPr lang="zh-CN" altLang="en-US" dirty="0"/>
              <a:t>采用左右对比的方式来展现。左边是不好的，右边是好的。</a:t>
            </a:r>
            <a:endParaRPr lang="en-US" altLang="zh-CN" dirty="0"/>
          </a:p>
          <a:p>
            <a:endParaRPr lang="en-US" altLang="zh-CN" dirty="0"/>
          </a:p>
          <a:p>
            <a:r>
              <a:rPr lang="zh-CN" altLang="en-US" dirty="0"/>
              <a:t>时间快、效率高、集成工具（数字出版工作流）好就赢</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55</a:t>
            </a:fld>
            <a:endParaRPr lang="zh-CN" altLang="en-US"/>
          </a:p>
        </p:txBody>
      </p:sp>
    </p:spTree>
    <p:extLst>
      <p:ext uri="{BB962C8B-B14F-4D97-AF65-F5344CB8AC3E}">
        <p14:creationId xmlns:p14="http://schemas.microsoft.com/office/powerpoint/2010/main" val="28896346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latin typeface="+mn-lt"/>
                <a:ea typeface="+mn-ea"/>
                <a:cs typeface="+mn-cs"/>
              </a:rPr>
              <a:t>目前清华</a:t>
            </a:r>
            <a:r>
              <a:rPr lang="en-US" altLang="zh-CN" sz="1200" kern="1200" dirty="0" err="1">
                <a:solidFill>
                  <a:schemeClr val="tx1"/>
                </a:solidFill>
                <a:latin typeface="+mn-lt"/>
                <a:ea typeface="+mn-ea"/>
                <a:cs typeface="+mn-cs"/>
              </a:rPr>
              <a:t>iCenter</a:t>
            </a:r>
            <a:r>
              <a:rPr lang="zh-CN" altLang="en-US" sz="1200" kern="1200" dirty="0">
                <a:solidFill>
                  <a:schemeClr val="tx1"/>
                </a:solidFill>
                <a:latin typeface="+mn-lt"/>
                <a:ea typeface="+mn-ea"/>
                <a:cs typeface="+mn-cs"/>
              </a:rPr>
              <a:t>的培养方法在工业制造的相互融合与启发、跨学科融合、设计思维等方面与世界一流大学存在差距</a:t>
            </a:r>
            <a:endParaRPr kumimoji="1" lang="zh-CN" altLang="en-US" dirty="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56</a:t>
            </a:fld>
            <a:endParaRPr lang="zh-CN" altLang="en-US"/>
          </a:p>
        </p:txBody>
      </p:sp>
    </p:spTree>
    <p:extLst>
      <p:ext uri="{BB962C8B-B14F-4D97-AF65-F5344CB8AC3E}">
        <p14:creationId xmlns:p14="http://schemas.microsoft.com/office/powerpoint/2010/main" val="10970687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58</a:t>
            </a:fld>
            <a:endParaRPr lang="zh-CN" altLang="en-US"/>
          </a:p>
        </p:txBody>
      </p:sp>
    </p:spTree>
    <p:extLst>
      <p:ext uri="{BB962C8B-B14F-4D97-AF65-F5344CB8AC3E}">
        <p14:creationId xmlns:p14="http://schemas.microsoft.com/office/powerpoint/2010/main" val="10567570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D9D329F-12A8-42FB-A1F1-8D7FA6F87CAD}" type="slidenum">
              <a:rPr lang="zh-CN" altLang="en-US" smtClean="0"/>
              <a:t>5</a:t>
            </a:fld>
            <a:endParaRPr lang="zh-CN" altLang="en-US"/>
          </a:p>
        </p:txBody>
      </p:sp>
    </p:spTree>
    <p:extLst>
      <p:ext uri="{BB962C8B-B14F-4D97-AF65-F5344CB8AC3E}">
        <p14:creationId xmlns:p14="http://schemas.microsoft.com/office/powerpoint/2010/main" val="75278527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用来讲设计流程，开发（设计）到执行</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59</a:t>
            </a:fld>
            <a:endParaRPr lang="zh-CN" altLang="en-US"/>
          </a:p>
        </p:txBody>
      </p:sp>
    </p:spTree>
    <p:extLst>
      <p:ext uri="{BB962C8B-B14F-4D97-AF65-F5344CB8AC3E}">
        <p14:creationId xmlns:p14="http://schemas.microsoft.com/office/powerpoint/2010/main" val="18670665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案例：集成性加工项目的案例，需要同学去补充内容</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61</a:t>
            </a:fld>
            <a:endParaRPr lang="zh-CN" altLang="en-US"/>
          </a:p>
        </p:txBody>
      </p:sp>
    </p:spTree>
    <p:extLst>
      <p:ext uri="{BB962C8B-B14F-4D97-AF65-F5344CB8AC3E}">
        <p14:creationId xmlns:p14="http://schemas.microsoft.com/office/powerpoint/2010/main" val="374286954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美化、设计</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62</a:t>
            </a:fld>
            <a:endParaRPr lang="zh-CN" altLang="en-US"/>
          </a:p>
        </p:txBody>
      </p:sp>
    </p:spTree>
    <p:extLst>
      <p:ext uri="{BB962C8B-B14F-4D97-AF65-F5344CB8AC3E}">
        <p14:creationId xmlns:p14="http://schemas.microsoft.com/office/powerpoint/2010/main" val="24862167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这张图重画：底层是硬件（传感器等等）、上层是软件</a:t>
            </a:r>
            <a:endParaRPr lang="en-US" altLang="zh-CN" dirty="0"/>
          </a:p>
          <a:p>
            <a:r>
              <a:rPr lang="zh-CN" altLang="en-US" dirty="0"/>
              <a:t>从左到右划线去对应相应的内容，紧扣</a:t>
            </a:r>
            <a:r>
              <a:rPr lang="en-US" altLang="zh-CN" dirty="0"/>
              <a:t>iCenter</a:t>
            </a:r>
            <a:r>
              <a:rPr lang="zh-CN" altLang="en-US" dirty="0"/>
              <a:t>的改造主题</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63</a:t>
            </a:fld>
            <a:endParaRPr lang="zh-CN" altLang="en-US"/>
          </a:p>
        </p:txBody>
      </p:sp>
    </p:spTree>
    <p:extLst>
      <p:ext uri="{BB962C8B-B14F-4D97-AF65-F5344CB8AC3E}">
        <p14:creationId xmlns:p14="http://schemas.microsoft.com/office/powerpoint/2010/main" val="96944583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按照这两页素材进行内容调整（来源于</a:t>
            </a:r>
            <a:r>
              <a:rPr lang="en-US" altLang="zh-CN" dirty="0"/>
              <a:t>XLPBOOK6.1</a:t>
            </a:r>
            <a:r>
              <a:rPr lang="zh-CN" altLang="en-US" dirty="0"/>
              <a:t>。</a:t>
            </a:r>
            <a:r>
              <a:rPr lang="en-US" altLang="zh-CN" dirty="0"/>
              <a:t>94</a:t>
            </a:r>
            <a:r>
              <a:rPr lang="zh-CN" altLang="en-US" dirty="0"/>
              <a:t>／</a:t>
            </a:r>
            <a:r>
              <a:rPr lang="en-US" altLang="zh-CN" dirty="0"/>
              <a:t>114--</a:t>
            </a:r>
            <a:r>
              <a:rPr lang="zh-CN" altLang="en-US" dirty="0"/>
              <a:t>故事板参考</a:t>
            </a:r>
            <a:r>
              <a:rPr lang="en-US" altLang="zh-CN" dirty="0"/>
              <a:t>.pptx</a:t>
            </a:r>
            <a:r>
              <a:rPr lang="zh-CN" altLang="en-US" dirty="0"/>
              <a:t>的</a:t>
            </a:r>
            <a:r>
              <a:rPr lang="en-US" altLang="zh-CN" dirty="0"/>
              <a:t>25</a:t>
            </a:r>
            <a:r>
              <a:rPr lang="zh-CN" altLang="en-US" dirty="0"/>
              <a:t>、</a:t>
            </a:r>
            <a:r>
              <a:rPr lang="en-US" altLang="zh-CN" dirty="0"/>
              <a:t>26</a:t>
            </a:r>
            <a:r>
              <a:rPr lang="zh-CN" altLang="en-US" dirty="0"/>
              <a:t>页）</a:t>
            </a:r>
          </a:p>
        </p:txBody>
      </p:sp>
      <p:sp>
        <p:nvSpPr>
          <p:cNvPr id="4" name="灯片编号占位符 3"/>
          <p:cNvSpPr>
            <a:spLocks noGrp="1"/>
          </p:cNvSpPr>
          <p:nvPr>
            <p:ph type="sldNum" sz="quarter" idx="5"/>
          </p:nvPr>
        </p:nvSpPr>
        <p:spPr/>
        <p:txBody>
          <a:bodyPr/>
          <a:lstStyle/>
          <a:p>
            <a:fld id="{5D9D329F-12A8-42FB-A1F1-8D7FA6F87CAD}" type="slidenum">
              <a:rPr lang="zh-CN" altLang="en-US" smtClean="0"/>
              <a:t>68</a:t>
            </a:fld>
            <a:endParaRPr lang="zh-CN" altLang="en-US"/>
          </a:p>
        </p:txBody>
      </p:sp>
    </p:spTree>
    <p:extLst>
      <p:ext uri="{BB962C8B-B14F-4D97-AF65-F5344CB8AC3E}">
        <p14:creationId xmlns:p14="http://schemas.microsoft.com/office/powerpoint/2010/main" val="38521449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简要内容，</a:t>
            </a:r>
            <a:r>
              <a:rPr lang="en-US" altLang="zh-CN" dirty="0"/>
              <a:t>1</a:t>
            </a:r>
            <a:r>
              <a:rPr lang="zh-CN" altLang="en-US" dirty="0"/>
              <a:t>页即可。加强数字化宪章的奖惩机制</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69</a:t>
            </a:fld>
            <a:endParaRPr lang="zh-CN" altLang="en-US"/>
          </a:p>
        </p:txBody>
      </p:sp>
    </p:spTree>
    <p:extLst>
      <p:ext uri="{BB962C8B-B14F-4D97-AF65-F5344CB8AC3E}">
        <p14:creationId xmlns:p14="http://schemas.microsoft.com/office/powerpoint/2010/main" val="224557840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D9D329F-12A8-42FB-A1F1-8D7FA6F87CAD}" type="slidenum">
              <a:rPr lang="zh-CN" altLang="en-US" smtClean="0"/>
              <a:t>74</a:t>
            </a:fld>
            <a:endParaRPr lang="zh-CN" altLang="en-US"/>
          </a:p>
        </p:txBody>
      </p:sp>
    </p:spTree>
    <p:extLst>
      <p:ext uri="{BB962C8B-B14F-4D97-AF65-F5344CB8AC3E}">
        <p14:creationId xmlns:p14="http://schemas.microsoft.com/office/powerpoint/2010/main" val="348272026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具有实物出版能力的数字出版工作流的技术平台支持</a:t>
            </a:r>
          </a:p>
        </p:txBody>
      </p:sp>
      <p:sp>
        <p:nvSpPr>
          <p:cNvPr id="4" name="灯片编号占位符 3"/>
          <p:cNvSpPr>
            <a:spLocks noGrp="1"/>
          </p:cNvSpPr>
          <p:nvPr>
            <p:ph type="sldNum" sz="quarter" idx="5"/>
          </p:nvPr>
        </p:nvSpPr>
        <p:spPr/>
        <p:txBody>
          <a:bodyPr/>
          <a:lstStyle/>
          <a:p>
            <a:fld id="{5D9D329F-12A8-42FB-A1F1-8D7FA6F87CAD}" type="slidenum">
              <a:rPr lang="zh-CN" altLang="en-US" smtClean="0"/>
              <a:t>76</a:t>
            </a:fld>
            <a:endParaRPr lang="zh-CN" altLang="en-US"/>
          </a:p>
        </p:txBody>
      </p:sp>
    </p:spTree>
    <p:extLst>
      <p:ext uri="{BB962C8B-B14F-4D97-AF65-F5344CB8AC3E}">
        <p14:creationId xmlns:p14="http://schemas.microsoft.com/office/powerpoint/2010/main" val="147809319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a:t>
            </a:r>
            <a:r>
              <a:rPr lang="en-US" altLang="zh-CN" dirty="0"/>
              <a:t>2</a:t>
            </a:r>
            <a:r>
              <a:rPr lang="zh-CN" altLang="en-US" dirty="0"/>
              <a:t>页围绕</a:t>
            </a:r>
            <a:r>
              <a:rPr lang="en-US" altLang="zh-CN" dirty="0"/>
              <a:t>DevOps</a:t>
            </a:r>
            <a:r>
              <a:rPr lang="zh-CN" altLang="en-US" dirty="0"/>
              <a:t>和</a:t>
            </a:r>
            <a:r>
              <a:rPr lang="en-US" altLang="zh-CN" dirty="0"/>
              <a:t>CI/CD</a:t>
            </a:r>
            <a:r>
              <a:rPr lang="zh-CN" altLang="en-US" dirty="0"/>
              <a:t>的内容重新画，阐述数字出版工作流如何为</a:t>
            </a:r>
            <a:r>
              <a:rPr lang="en-US" altLang="zh-CN" dirty="0"/>
              <a:t>iCenter</a:t>
            </a:r>
            <a:r>
              <a:rPr lang="zh-CN" altLang="en-US" dirty="0"/>
              <a:t>的教学产生价值</a:t>
            </a:r>
          </a:p>
        </p:txBody>
      </p:sp>
      <p:sp>
        <p:nvSpPr>
          <p:cNvPr id="4" name="灯片编号占位符 3"/>
          <p:cNvSpPr>
            <a:spLocks noGrp="1"/>
          </p:cNvSpPr>
          <p:nvPr>
            <p:ph type="sldNum" sz="quarter" idx="10"/>
          </p:nvPr>
        </p:nvSpPr>
        <p:spPr/>
        <p:txBody>
          <a:bodyPr/>
          <a:lstStyle/>
          <a:p>
            <a:pPr>
              <a:defRPr/>
            </a:pPr>
            <a:fld id="{5FF25658-EF2C-4ABC-B39C-7DD8AB616E48}" type="slidenum">
              <a:rPr lang="zh-CN" altLang="en-US" smtClean="0"/>
              <a:pPr>
                <a:defRPr/>
              </a:pPr>
              <a:t>77</a:t>
            </a:fld>
            <a:endParaRPr lang="zh-CN" altLang="en-US"/>
          </a:p>
        </p:txBody>
      </p:sp>
    </p:spTree>
    <p:extLst>
      <p:ext uri="{BB962C8B-B14F-4D97-AF65-F5344CB8AC3E}">
        <p14:creationId xmlns:p14="http://schemas.microsoft.com/office/powerpoint/2010/main" val="124250804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这</a:t>
            </a:r>
            <a:r>
              <a:rPr lang="en-US" altLang="zh-CN" dirty="0"/>
              <a:t>2</a:t>
            </a:r>
            <a:r>
              <a:rPr lang="zh-CN" altLang="en-US" dirty="0"/>
              <a:t>页围绕</a:t>
            </a:r>
            <a:r>
              <a:rPr lang="en-US" altLang="zh-CN" dirty="0"/>
              <a:t>DevOps</a:t>
            </a:r>
            <a:r>
              <a:rPr lang="zh-CN" altLang="en-US" dirty="0"/>
              <a:t>和</a:t>
            </a:r>
            <a:r>
              <a:rPr lang="en-US" altLang="zh-CN" dirty="0"/>
              <a:t>CI/CD</a:t>
            </a:r>
            <a:r>
              <a:rPr lang="zh-CN" altLang="en-US" dirty="0"/>
              <a:t>的内容重新画，阐述数字出版工作流如何为</a:t>
            </a:r>
            <a:r>
              <a:rPr lang="en-US" altLang="zh-CN" dirty="0"/>
              <a:t>iCenter</a:t>
            </a:r>
            <a:r>
              <a:rPr lang="zh-CN" altLang="en-US" dirty="0"/>
              <a:t>的教学产生价值</a:t>
            </a:r>
          </a:p>
          <a:p>
            <a:endParaRPr lang="zh-CN" altLang="en-US" dirty="0"/>
          </a:p>
        </p:txBody>
      </p:sp>
      <p:sp>
        <p:nvSpPr>
          <p:cNvPr id="4" name="灯片编号占位符 3"/>
          <p:cNvSpPr>
            <a:spLocks noGrp="1"/>
          </p:cNvSpPr>
          <p:nvPr>
            <p:ph type="sldNum" sz="quarter" idx="10"/>
          </p:nvPr>
        </p:nvSpPr>
        <p:spPr/>
        <p:txBody>
          <a:bodyPr/>
          <a:lstStyle/>
          <a:p>
            <a:fld id="{E33D2369-1530-4BB8-BB15-686121C9C525}" type="slidenum">
              <a:rPr lang="zh-CN" altLang="en-US" smtClean="0"/>
              <a:t>78</a:t>
            </a:fld>
            <a:endParaRPr lang="zh-CN" altLang="en-US"/>
          </a:p>
        </p:txBody>
      </p:sp>
    </p:spTree>
    <p:extLst>
      <p:ext uri="{BB962C8B-B14F-4D97-AF65-F5344CB8AC3E}">
        <p14:creationId xmlns:p14="http://schemas.microsoft.com/office/powerpoint/2010/main" val="33305370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本页描述的内容应是整个故事板的重要内容提示</a:t>
            </a:r>
          </a:p>
        </p:txBody>
      </p:sp>
      <p:sp>
        <p:nvSpPr>
          <p:cNvPr id="4" name="灯片编号占位符 3"/>
          <p:cNvSpPr>
            <a:spLocks noGrp="1"/>
          </p:cNvSpPr>
          <p:nvPr>
            <p:ph type="sldNum" sz="quarter" idx="5"/>
          </p:nvPr>
        </p:nvSpPr>
        <p:spPr/>
        <p:txBody>
          <a:bodyPr/>
          <a:lstStyle/>
          <a:p>
            <a:fld id="{5D9D329F-12A8-42FB-A1F1-8D7FA6F87CAD}" type="slidenum">
              <a:rPr lang="zh-CN" altLang="en-US" smtClean="0"/>
              <a:t>7</a:t>
            </a:fld>
            <a:endParaRPr lang="zh-CN" altLang="en-US"/>
          </a:p>
        </p:txBody>
      </p:sp>
    </p:spTree>
    <p:extLst>
      <p:ext uri="{BB962C8B-B14F-4D97-AF65-F5344CB8AC3E}">
        <p14:creationId xmlns:p14="http://schemas.microsoft.com/office/powerpoint/2010/main" val="199810969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补充其他的批次</a:t>
            </a:r>
          </a:p>
        </p:txBody>
      </p:sp>
      <p:sp>
        <p:nvSpPr>
          <p:cNvPr id="4" name="灯片编号占位符 3"/>
          <p:cNvSpPr>
            <a:spLocks noGrp="1"/>
          </p:cNvSpPr>
          <p:nvPr>
            <p:ph type="sldNum" sz="quarter" idx="5"/>
          </p:nvPr>
        </p:nvSpPr>
        <p:spPr/>
        <p:txBody>
          <a:bodyPr/>
          <a:lstStyle/>
          <a:p>
            <a:fld id="{5D9D329F-12A8-42FB-A1F1-8D7FA6F87CAD}" type="slidenum">
              <a:rPr lang="zh-CN" altLang="en-US" smtClean="0"/>
              <a:t>90</a:t>
            </a:fld>
            <a:endParaRPr lang="zh-CN" altLang="en-US"/>
          </a:p>
        </p:txBody>
      </p:sp>
    </p:spTree>
    <p:extLst>
      <p:ext uri="{BB962C8B-B14F-4D97-AF65-F5344CB8AC3E}">
        <p14:creationId xmlns:p14="http://schemas.microsoft.com/office/powerpoint/2010/main" val="341550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需要补充完善</a:t>
            </a:r>
          </a:p>
        </p:txBody>
      </p:sp>
      <p:sp>
        <p:nvSpPr>
          <p:cNvPr id="4" name="灯片编号占位符 3"/>
          <p:cNvSpPr>
            <a:spLocks noGrp="1"/>
          </p:cNvSpPr>
          <p:nvPr>
            <p:ph type="sldNum" sz="quarter" idx="5"/>
          </p:nvPr>
        </p:nvSpPr>
        <p:spPr/>
        <p:txBody>
          <a:bodyPr/>
          <a:lstStyle/>
          <a:p>
            <a:fld id="{5D9D329F-12A8-42FB-A1F1-8D7FA6F87CAD}" type="slidenum">
              <a:rPr lang="zh-CN" altLang="en-US" smtClean="0"/>
              <a:t>91</a:t>
            </a:fld>
            <a:endParaRPr lang="zh-CN" altLang="en-US"/>
          </a:p>
        </p:txBody>
      </p:sp>
    </p:spTree>
    <p:extLst>
      <p:ext uri="{BB962C8B-B14F-4D97-AF65-F5344CB8AC3E}">
        <p14:creationId xmlns:p14="http://schemas.microsoft.com/office/powerpoint/2010/main" val="189921105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补充完善</a:t>
            </a:r>
          </a:p>
        </p:txBody>
      </p:sp>
      <p:sp>
        <p:nvSpPr>
          <p:cNvPr id="4" name="灯片编号占位符 3"/>
          <p:cNvSpPr>
            <a:spLocks noGrp="1"/>
          </p:cNvSpPr>
          <p:nvPr>
            <p:ph type="sldNum" sz="quarter" idx="5"/>
          </p:nvPr>
        </p:nvSpPr>
        <p:spPr/>
        <p:txBody>
          <a:bodyPr/>
          <a:lstStyle/>
          <a:p>
            <a:fld id="{5D9D329F-12A8-42FB-A1F1-8D7FA6F87CAD}" type="slidenum">
              <a:rPr lang="zh-CN" altLang="en-US" smtClean="0"/>
              <a:t>93</a:t>
            </a:fld>
            <a:endParaRPr lang="zh-CN" altLang="en-US"/>
          </a:p>
        </p:txBody>
      </p:sp>
    </p:spTree>
    <p:extLst>
      <p:ext uri="{BB962C8B-B14F-4D97-AF65-F5344CB8AC3E}">
        <p14:creationId xmlns:p14="http://schemas.microsoft.com/office/powerpoint/2010/main" val="374336733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对这个图进行重新设计</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97</a:t>
            </a:fld>
            <a:endParaRPr lang="zh-CN" altLang="en-US"/>
          </a:p>
        </p:txBody>
      </p:sp>
    </p:spTree>
    <p:extLst>
      <p:ext uri="{BB962C8B-B14F-4D97-AF65-F5344CB8AC3E}">
        <p14:creationId xmlns:p14="http://schemas.microsoft.com/office/powerpoint/2010/main" val="105874414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如果将小结内的内容都做了之后，就会有这张图里各种范式转变，也会适应产业变化。而且使用逻辑模型的系统集成方法，可以将任何项目经过抽象的项目检验机制进行重组。而且使用</a:t>
            </a:r>
            <a:r>
              <a:rPr lang="en-US" altLang="zh-CN" dirty="0"/>
              <a:t>wiki</a:t>
            </a:r>
            <a:r>
              <a:rPr lang="zh-CN" altLang="en-US" dirty="0"/>
              <a:t>、</a:t>
            </a:r>
            <a:r>
              <a:rPr lang="en-US" altLang="zh-CN" dirty="0" err="1"/>
              <a:t>matomo</a:t>
            </a:r>
            <a:r>
              <a:rPr lang="zh-CN" altLang="en-US" dirty="0"/>
              <a:t>、</a:t>
            </a:r>
            <a:r>
              <a:rPr lang="en-US" altLang="zh-CN" dirty="0" err="1"/>
              <a:t>phabricator</a:t>
            </a:r>
            <a:r>
              <a:rPr lang="zh-CN" altLang="en-US" dirty="0"/>
              <a:t>与</a:t>
            </a:r>
            <a:r>
              <a:rPr lang="en-US" altLang="zh-CN" dirty="0" err="1"/>
              <a:t>kibana</a:t>
            </a:r>
            <a:r>
              <a:rPr lang="zh-CN" altLang="en-US" dirty="0"/>
              <a:t>等机制可对过程数据的内容进行实时观测，并减少了对内容搜寻与撮合的时间成本，所以，我们相信，这套系统必然能很大程度上增加</a:t>
            </a:r>
            <a:r>
              <a:rPr lang="en-US" altLang="zh-CN" dirty="0" err="1"/>
              <a:t>iCenter</a:t>
            </a:r>
            <a:r>
              <a:rPr lang="zh-CN" altLang="en-US" dirty="0"/>
              <a:t>的服务能力，并引领生产组织具有学习能力的新范式</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98</a:t>
            </a:fld>
            <a:endParaRPr lang="zh-CN" altLang="en-US"/>
          </a:p>
        </p:txBody>
      </p:sp>
    </p:spTree>
    <p:extLst>
      <p:ext uri="{BB962C8B-B14F-4D97-AF65-F5344CB8AC3E}">
        <p14:creationId xmlns:p14="http://schemas.microsoft.com/office/powerpoint/2010/main" val="340827522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C523BE4-0189-4EE2-9459-D7F320EEF239}" type="slidenum">
              <a:rPr lang="zh-CN" altLang="en-US" smtClean="0"/>
              <a:t>101</a:t>
            </a:fld>
            <a:endParaRPr lang="zh-CN" altLang="en-US"/>
          </a:p>
        </p:txBody>
      </p:sp>
    </p:spTree>
    <p:extLst>
      <p:ext uri="{BB962C8B-B14F-4D97-AF65-F5344CB8AC3E}">
        <p14:creationId xmlns:p14="http://schemas.microsoft.com/office/powerpoint/2010/main" val="24563119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制度保障需要更新和补充</a:t>
            </a:r>
            <a:endParaRPr lang="en-US" altLang="zh-CN" dirty="0"/>
          </a:p>
          <a:p>
            <a:r>
              <a:rPr lang="en-US" altLang="zh-CN" dirty="0">
                <a:hlinkClick r:id="rId3"/>
              </a:rPr>
              <a:t>https://www.tsinghua.edu.cn/publish/gyxl/index.html</a:t>
            </a:r>
            <a:endParaRPr lang="zh-CN" altLang="en-US" dirty="0"/>
          </a:p>
        </p:txBody>
      </p:sp>
      <p:sp>
        <p:nvSpPr>
          <p:cNvPr id="4" name="灯片编号占位符 3"/>
          <p:cNvSpPr>
            <a:spLocks noGrp="1"/>
          </p:cNvSpPr>
          <p:nvPr>
            <p:ph type="sldNum" sz="quarter" idx="5"/>
          </p:nvPr>
        </p:nvSpPr>
        <p:spPr/>
        <p:txBody>
          <a:bodyPr/>
          <a:lstStyle/>
          <a:p>
            <a:fld id="{5D9D329F-12A8-42FB-A1F1-8D7FA6F87CAD}" type="slidenum">
              <a:rPr lang="zh-CN" altLang="en-US" smtClean="0"/>
              <a:t>12</a:t>
            </a:fld>
            <a:endParaRPr lang="zh-CN" altLang="en-US"/>
          </a:p>
        </p:txBody>
      </p:sp>
    </p:spTree>
    <p:extLst>
      <p:ext uri="{BB962C8B-B14F-4D97-AF65-F5344CB8AC3E}">
        <p14:creationId xmlns:p14="http://schemas.microsoft.com/office/powerpoint/2010/main" val="6199635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D9D329F-12A8-42FB-A1F1-8D7FA6F87CAD}" type="slidenum">
              <a:rPr lang="zh-CN" altLang="en-US" smtClean="0"/>
              <a:t>13</a:t>
            </a:fld>
            <a:endParaRPr lang="zh-CN" altLang="en-US"/>
          </a:p>
        </p:txBody>
      </p:sp>
    </p:spTree>
    <p:extLst>
      <p:ext uri="{BB962C8B-B14F-4D97-AF65-F5344CB8AC3E}">
        <p14:creationId xmlns:p14="http://schemas.microsoft.com/office/powerpoint/2010/main" val="15618720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D9D329F-12A8-42FB-A1F1-8D7FA6F87CAD}" type="slidenum">
              <a:rPr lang="zh-CN" altLang="en-US" smtClean="0"/>
              <a:t>15</a:t>
            </a:fld>
            <a:endParaRPr lang="zh-CN" altLang="en-US"/>
          </a:p>
        </p:txBody>
      </p:sp>
    </p:spTree>
    <p:extLst>
      <p:ext uri="{BB962C8B-B14F-4D97-AF65-F5344CB8AC3E}">
        <p14:creationId xmlns:p14="http://schemas.microsoft.com/office/powerpoint/2010/main" val="38086082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描述时空背景，表达为什么要看这本书</a:t>
            </a:r>
          </a:p>
        </p:txBody>
      </p:sp>
      <p:sp>
        <p:nvSpPr>
          <p:cNvPr id="4" name="灯片编号占位符 3"/>
          <p:cNvSpPr>
            <a:spLocks noGrp="1"/>
          </p:cNvSpPr>
          <p:nvPr>
            <p:ph type="sldNum" sz="quarter" idx="5"/>
          </p:nvPr>
        </p:nvSpPr>
        <p:spPr/>
        <p:txBody>
          <a:bodyPr/>
          <a:lstStyle/>
          <a:p>
            <a:fld id="{5D9D329F-12A8-42FB-A1F1-8D7FA6F87CAD}" type="slidenum">
              <a:rPr lang="zh-CN" altLang="en-US" smtClean="0"/>
              <a:t>16</a:t>
            </a:fld>
            <a:endParaRPr lang="zh-CN" altLang="en-US"/>
          </a:p>
        </p:txBody>
      </p:sp>
    </p:spTree>
    <p:extLst>
      <p:ext uri="{BB962C8B-B14F-4D97-AF65-F5344CB8AC3E}">
        <p14:creationId xmlns:p14="http://schemas.microsoft.com/office/powerpoint/2010/main" val="41539884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然后是老师的课件引导：大工科趋势、</a:t>
            </a:r>
            <a:r>
              <a:rPr lang="en-US" altLang="zh-CN" dirty="0"/>
              <a:t>iCenter</a:t>
            </a:r>
            <a:r>
              <a:rPr lang="zh-CN" altLang="en-US" dirty="0"/>
              <a:t>的战略思维布局（高旭东）、清华血脉（卢达溶）、设计事理学（柳冠中）</a:t>
            </a:r>
          </a:p>
          <a:p>
            <a:endParaRPr lang="zh-CN" altLang="en-US" dirty="0"/>
          </a:p>
        </p:txBody>
      </p:sp>
      <p:sp>
        <p:nvSpPr>
          <p:cNvPr id="4" name="灯片编号占位符 3"/>
          <p:cNvSpPr>
            <a:spLocks noGrp="1"/>
          </p:cNvSpPr>
          <p:nvPr>
            <p:ph type="sldNum" sz="quarter" idx="5"/>
          </p:nvPr>
        </p:nvSpPr>
        <p:spPr/>
        <p:txBody>
          <a:bodyPr/>
          <a:lstStyle/>
          <a:p>
            <a:fld id="{5D9D329F-12A8-42FB-A1F1-8D7FA6F87CAD}" type="slidenum">
              <a:rPr lang="zh-CN" altLang="en-US" smtClean="0"/>
              <a:t>19</a:t>
            </a:fld>
            <a:endParaRPr lang="zh-CN" altLang="en-US"/>
          </a:p>
        </p:txBody>
      </p:sp>
    </p:spTree>
    <p:extLst>
      <p:ext uri="{BB962C8B-B14F-4D97-AF65-F5344CB8AC3E}">
        <p14:creationId xmlns:p14="http://schemas.microsoft.com/office/powerpoint/2010/main" val="41819434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D9D329F-12A8-42FB-A1F1-8D7FA6F87CAD}" type="slidenum">
              <a:rPr lang="zh-CN" altLang="en-US" smtClean="0"/>
              <a:t>20</a:t>
            </a:fld>
            <a:endParaRPr lang="zh-CN" altLang="en-US"/>
          </a:p>
        </p:txBody>
      </p:sp>
    </p:spTree>
    <p:extLst>
      <p:ext uri="{BB962C8B-B14F-4D97-AF65-F5344CB8AC3E}">
        <p14:creationId xmlns:p14="http://schemas.microsoft.com/office/powerpoint/2010/main" val="23219332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7" name="Rectangle 6"/>
          <p:cNvSpPr>
            <a:spLocks noChangeAspect="1"/>
          </p:cNvSpPr>
          <p:nvPr/>
        </p:nvSpPr>
        <p:spPr>
          <a:xfrm>
            <a:off x="173355" y="243841"/>
            <a:ext cx="8793480" cy="6377939"/>
          </a:xfrm>
          <a:prstGeom prst="rect">
            <a:avLst/>
          </a:prstGeom>
          <a:solidFill>
            <a:schemeClr val="accent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832485" y="882376"/>
            <a:ext cx="7475220" cy="2926080"/>
          </a:xfrm>
        </p:spPr>
        <p:txBody>
          <a:bodyPr anchor="b">
            <a:normAutofit/>
          </a:bodyPr>
          <a:lstStyle>
            <a:lvl1pPr algn="ctr">
              <a:lnSpc>
                <a:spcPct val="85000"/>
              </a:lnSpc>
              <a:defRPr sz="5400" b="1" cap="all" baseline="0">
                <a:solidFill>
                  <a:srgbClr val="FFFFFF"/>
                </a:solidFill>
              </a:defRPr>
            </a:lvl1pPr>
          </a:lstStyle>
          <a:p>
            <a:r>
              <a:rPr lang="zh-CN" altLang="en-US"/>
              <a:t>单击此处编辑母版标题样式</a:t>
            </a:r>
            <a:endParaRPr lang="en-US" dirty="0"/>
          </a:p>
        </p:txBody>
      </p:sp>
      <p:sp>
        <p:nvSpPr>
          <p:cNvPr id="3" name="Subtitle 2"/>
          <p:cNvSpPr>
            <a:spLocks noGrp="1"/>
          </p:cNvSpPr>
          <p:nvPr>
            <p:ph type="subTitle" idx="1"/>
          </p:nvPr>
        </p:nvSpPr>
        <p:spPr>
          <a:xfrm>
            <a:off x="1282148" y="3869635"/>
            <a:ext cx="6575895" cy="1388165"/>
          </a:xfrm>
        </p:spPr>
        <p:txBody>
          <a:bodyPr>
            <a:normAutofit/>
          </a:bodyPr>
          <a:lstStyle>
            <a:lvl1pPr marL="0" indent="0" algn="ctr">
              <a:buNone/>
              <a:defRPr sz="1650">
                <a:solidFill>
                  <a:srgbClr val="FFFFFF"/>
                </a:solidFill>
              </a:defRPr>
            </a:lvl1pPr>
            <a:lvl2pPr marL="342900" indent="0" algn="ctr">
              <a:buNone/>
              <a:defRPr sz="1650"/>
            </a:lvl2pPr>
            <a:lvl3pPr marL="685800" indent="0" algn="ctr">
              <a:buNone/>
              <a:defRPr sz="1650"/>
            </a:lvl3pPr>
            <a:lvl4pPr marL="1028700" indent="0" algn="ctr">
              <a:buNone/>
              <a:defRPr sz="1500"/>
            </a:lvl4pPr>
            <a:lvl5pPr marL="1371600" indent="0" algn="ctr">
              <a:buNone/>
              <a:defRPr sz="1500"/>
            </a:lvl5pPr>
            <a:lvl6pPr marL="1714500" indent="0" algn="ctr">
              <a:buNone/>
              <a:defRPr sz="1500"/>
            </a:lvl6pPr>
            <a:lvl7pPr marL="2057400" indent="0" algn="ctr">
              <a:buNone/>
              <a:defRPr sz="1500"/>
            </a:lvl7pPr>
            <a:lvl8pPr marL="2400300" indent="0" algn="ctr">
              <a:buNone/>
              <a:defRPr sz="1500"/>
            </a:lvl8pPr>
            <a:lvl9pPr marL="2743200" indent="0" algn="ctr">
              <a:buNone/>
              <a:defRPr sz="15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lvl1pPr>
              <a:defRPr>
                <a:solidFill>
                  <a:srgbClr val="FFFFFF"/>
                </a:solidFill>
              </a:defRPr>
            </a:lvl1pPr>
          </a:lstStyle>
          <a:p>
            <a:fld id="{119F881D-9EB8-4A61-B64B-C09E422E98CF}" type="datetimeFigureOut">
              <a:rPr lang="zh-CN" altLang="en-US" smtClean="0"/>
              <a:t>2019/9/28</a:t>
            </a:fld>
            <a:endParaRPr lang="zh-CN" altLang="en-US"/>
          </a:p>
        </p:txBody>
      </p:sp>
      <p:sp>
        <p:nvSpPr>
          <p:cNvPr id="5" name="Footer Placeholder 4"/>
          <p:cNvSpPr>
            <a:spLocks noGrp="1"/>
          </p:cNvSpPr>
          <p:nvPr>
            <p:ph type="ftr" sz="quarter" idx="11"/>
          </p:nvPr>
        </p:nvSpPr>
        <p:spPr/>
        <p:txBody>
          <a:bodyPr/>
          <a:lstStyle>
            <a:lvl1pPr>
              <a:defRPr>
                <a:solidFill>
                  <a:srgbClr val="FFFFFF"/>
                </a:solidFill>
              </a:defRPr>
            </a:lvl1pPr>
          </a:lstStyle>
          <a:p>
            <a:endParaRPr lang="zh-CN" altLang="en-US"/>
          </a:p>
        </p:txBody>
      </p:sp>
      <p:sp>
        <p:nvSpPr>
          <p:cNvPr id="6" name="Slide Number Placeholder 5"/>
          <p:cNvSpPr>
            <a:spLocks noGrp="1"/>
          </p:cNvSpPr>
          <p:nvPr>
            <p:ph type="sldNum" sz="quarter" idx="12"/>
          </p:nvPr>
        </p:nvSpPr>
        <p:spPr/>
        <p:txBody>
          <a:bodyPr/>
          <a:lstStyle>
            <a:lvl1pPr>
              <a:defRPr>
                <a:solidFill>
                  <a:srgbClr val="FFFFFF"/>
                </a:solidFill>
              </a:defRPr>
            </a:lvl1pPr>
          </a:lstStyle>
          <a:p>
            <a:fld id="{0C9F9B88-7169-4F5A-A4DC-FCDBD453A8AF}" type="slidenum">
              <a:rPr lang="zh-CN" altLang="en-US" smtClean="0"/>
              <a:t>‹#›</a:t>
            </a:fld>
            <a:endParaRPr lang="zh-CN" altLang="en-US"/>
          </a:p>
        </p:txBody>
      </p:sp>
      <p:cxnSp>
        <p:nvCxnSpPr>
          <p:cNvPr id="8" name="Straight Connector 7"/>
          <p:cNvCxnSpPr/>
          <p:nvPr/>
        </p:nvCxnSpPr>
        <p:spPr>
          <a:xfrm>
            <a:off x="1483995" y="3733800"/>
            <a:ext cx="6172201"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15068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119F881D-9EB8-4A61-B64B-C09E422E98CF}" type="datetimeFigureOut">
              <a:rPr lang="zh-CN" altLang="en-US" smtClean="0"/>
              <a:t>2019/9/28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C9F9B88-7169-4F5A-A4DC-FCDBD453A8AF}" type="slidenum">
              <a:rPr lang="zh-CN" altLang="en-US" smtClean="0"/>
              <a:t>‹#›</a:t>
            </a:fld>
            <a:endParaRPr lang="zh-CN" altLang="en-US"/>
          </a:p>
        </p:txBody>
      </p:sp>
    </p:spTree>
    <p:extLst>
      <p:ext uri="{BB962C8B-B14F-4D97-AF65-F5344CB8AC3E}">
        <p14:creationId xmlns:p14="http://schemas.microsoft.com/office/powerpoint/2010/main" val="26752901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762000"/>
            <a:ext cx="1743075" cy="5410200"/>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57250" y="762000"/>
            <a:ext cx="5572125"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119F881D-9EB8-4A61-B64B-C09E422E98CF}" type="datetimeFigureOut">
              <a:rPr lang="zh-CN" altLang="en-US" smtClean="0"/>
              <a:t>2019/9/28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C9F9B88-7169-4F5A-A4DC-FCDBD453A8AF}" type="slidenum">
              <a:rPr lang="zh-CN" altLang="en-US" smtClean="0"/>
              <a:t>‹#›</a:t>
            </a:fld>
            <a:endParaRPr lang="zh-CN" altLang="en-US"/>
          </a:p>
        </p:txBody>
      </p:sp>
    </p:spTree>
    <p:extLst>
      <p:ext uri="{BB962C8B-B14F-4D97-AF65-F5344CB8AC3E}">
        <p14:creationId xmlns:p14="http://schemas.microsoft.com/office/powerpoint/2010/main" val="166048782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5_标题和内容">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D1240835-B325-904C-B6A7-8CAC4AB998A6}"/>
              </a:ext>
            </a:extLst>
          </p:cNvPr>
          <p:cNvSpPr>
            <a:spLocks noGrp="1"/>
          </p:cNvSpPr>
          <p:nvPr>
            <p:ph type="dt" sz="half" idx="10"/>
          </p:nvPr>
        </p:nvSpPr>
        <p:spPr/>
        <p:txBody>
          <a:bodyPr/>
          <a:lstStyle/>
          <a:p>
            <a:fld id="{67D4C788-7D3D-4745-B1F3-FB8E855A2955}" type="datetimeFigureOut">
              <a:rPr kumimoji="1" lang="zh-CN" altLang="en-US" smtClean="0"/>
              <a:t>2019/9/28</a:t>
            </a:fld>
            <a:endParaRPr kumimoji="1" lang="zh-CN" altLang="en-US"/>
          </a:p>
        </p:txBody>
      </p:sp>
      <p:sp>
        <p:nvSpPr>
          <p:cNvPr id="5" name="页脚占位符 4">
            <a:extLst>
              <a:ext uri="{FF2B5EF4-FFF2-40B4-BE49-F238E27FC236}">
                <a16:creationId xmlns:a16="http://schemas.microsoft.com/office/drawing/2014/main" id="{F14CDD88-A054-B24F-8241-12D72956E4F1}"/>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2DC739B5-427F-A24D-BB6D-8ACFD6A45396}"/>
              </a:ext>
            </a:extLst>
          </p:cNvPr>
          <p:cNvSpPr>
            <a:spLocks noGrp="1"/>
          </p:cNvSpPr>
          <p:nvPr>
            <p:ph type="sldNum" sz="quarter" idx="12"/>
          </p:nvPr>
        </p:nvSpPr>
        <p:spPr/>
        <p:txBody>
          <a:bodyPr/>
          <a:lstStyle/>
          <a:p>
            <a:fld id="{C121D18C-17A4-594F-8C6E-EC4F8D87824F}" type="slidenum">
              <a:rPr kumimoji="1" lang="zh-CN" altLang="en-US" smtClean="0"/>
              <a:t>‹#›</a:t>
            </a:fld>
            <a:endParaRPr kumimoji="1" lang="zh-CN" altLang="en-US"/>
          </a:p>
        </p:txBody>
      </p:sp>
      <p:pic>
        <p:nvPicPr>
          <p:cNvPr id="7" name="内容占位符 6">
            <a:extLst>
              <a:ext uri="{FF2B5EF4-FFF2-40B4-BE49-F238E27FC236}">
                <a16:creationId xmlns:a16="http://schemas.microsoft.com/office/drawing/2014/main" id="{8628CE05-F948-604E-9535-375C89CE9806}"/>
              </a:ext>
            </a:extLst>
          </p:cNvPr>
          <p:cNvPicPr>
            <a:picLocks noChangeAspect="1"/>
          </p:cNvPicPr>
          <p:nvPr userDrawn="1"/>
        </p:nvPicPr>
        <p:blipFill>
          <a:blip r:embed="rId2"/>
          <a:stretch>
            <a:fillRect/>
          </a:stretch>
        </p:blipFill>
        <p:spPr>
          <a:xfrm>
            <a:off x="-4280" y="0"/>
            <a:ext cx="9148280" cy="6858000"/>
          </a:xfrm>
          <a:prstGeom prst="rect">
            <a:avLst/>
          </a:prstGeom>
        </p:spPr>
      </p:pic>
    </p:spTree>
    <p:extLst>
      <p:ext uri="{BB962C8B-B14F-4D97-AF65-F5344CB8AC3E}">
        <p14:creationId xmlns:p14="http://schemas.microsoft.com/office/powerpoint/2010/main" val="272918842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1_标题和内容">
    <p:spTree>
      <p:nvGrpSpPr>
        <p:cNvPr id="1" name=""/>
        <p:cNvGrpSpPr/>
        <p:nvPr/>
      </p:nvGrpSpPr>
      <p:grpSpPr>
        <a:xfrm>
          <a:off x="0" y="0"/>
          <a:ext cx="0" cy="0"/>
          <a:chOff x="0" y="0"/>
          <a:chExt cx="0" cy="0"/>
        </a:xfrm>
      </p:grpSpPr>
      <p:sp>
        <p:nvSpPr>
          <p:cNvPr id="2" name="KSO_BT1"/>
          <p:cNvSpPr>
            <a:spLocks noGrp="1"/>
          </p:cNvSpPr>
          <p:nvPr>
            <p:ph type="title"/>
          </p:nvPr>
        </p:nvSpPr>
        <p:spPr/>
        <p:txBody>
          <a:bodyPr lIns="360000"/>
          <a:lstStyle>
            <a:lvl1pPr marL="0" indent="0">
              <a:defRPr/>
            </a:lvl1pPr>
          </a:lstStyle>
          <a:p>
            <a:r>
              <a:rPr lang="zh-CN" altLang="en-US" dirty="0"/>
              <a:t>单击此处编辑母版标题样式</a:t>
            </a:r>
            <a:endParaRPr lang="en-US" dirty="0"/>
          </a:p>
        </p:txBody>
      </p:sp>
      <p:sp>
        <p:nvSpPr>
          <p:cNvPr id="4" name="KSO_FD"/>
          <p:cNvSpPr>
            <a:spLocks noGrp="1"/>
          </p:cNvSpPr>
          <p:nvPr>
            <p:ph type="dt" sz="half" idx="10"/>
          </p:nvPr>
        </p:nvSpPr>
        <p:spPr>
          <a:xfrm>
            <a:off x="628650" y="6356351"/>
            <a:ext cx="2057400" cy="365125"/>
          </a:xfrm>
          <a:prstGeom prst="rect">
            <a:avLst/>
          </a:prstGeom>
        </p:spPr>
        <p:txBody>
          <a:bodyPr/>
          <a:lstStyle/>
          <a:p>
            <a:fld id="{13D0CE79-49FB-443D-BEF8-6B709DE8FD0C}" type="datetimeFigureOut">
              <a:rPr lang="zh-CN" altLang="en-US" smtClean="0">
                <a:solidFill>
                  <a:srgbClr val="47494B">
                    <a:tint val="75000"/>
                  </a:srgbClr>
                </a:solidFill>
              </a:rPr>
              <a:pPr/>
              <a:t>2019/9/28</a:t>
            </a:fld>
            <a:endParaRPr lang="zh-CN" altLang="en-US">
              <a:solidFill>
                <a:srgbClr val="47494B">
                  <a:tint val="75000"/>
                </a:srgbClr>
              </a:solidFill>
            </a:endParaRPr>
          </a:p>
        </p:txBody>
      </p:sp>
      <p:sp>
        <p:nvSpPr>
          <p:cNvPr id="5" name="KSO_FT"/>
          <p:cNvSpPr>
            <a:spLocks noGrp="1"/>
          </p:cNvSpPr>
          <p:nvPr>
            <p:ph type="ftr" sz="quarter" idx="11"/>
          </p:nvPr>
        </p:nvSpPr>
        <p:spPr>
          <a:xfrm>
            <a:off x="3028950" y="6356351"/>
            <a:ext cx="3086100" cy="365125"/>
          </a:xfrm>
          <a:prstGeom prst="rect">
            <a:avLst/>
          </a:prstGeom>
        </p:spPr>
        <p:txBody>
          <a:bodyPr/>
          <a:lstStyle/>
          <a:p>
            <a:endParaRPr lang="zh-CN" altLang="en-US">
              <a:solidFill>
                <a:srgbClr val="47494B">
                  <a:tint val="75000"/>
                </a:srgbClr>
              </a:solidFill>
            </a:endParaRPr>
          </a:p>
        </p:txBody>
      </p:sp>
      <p:sp>
        <p:nvSpPr>
          <p:cNvPr id="6" name="KSO_FN"/>
          <p:cNvSpPr>
            <a:spLocks noGrp="1"/>
          </p:cNvSpPr>
          <p:nvPr>
            <p:ph type="sldNum" sz="quarter" idx="12"/>
          </p:nvPr>
        </p:nvSpPr>
        <p:spPr/>
        <p:txBody>
          <a:bodyPr/>
          <a:lstStyle/>
          <a:p>
            <a:pPr>
              <a:defRPr/>
            </a:pPr>
            <a:fld id="{7ECBE3A5-8106-4211-8E5E-556CFB3A6DC2}" type="slidenum">
              <a:rPr lang="zh-CN" altLang="en-US" smtClean="0">
                <a:solidFill>
                  <a:srgbClr val="47494B">
                    <a:tint val="75000"/>
                  </a:srgbClr>
                </a:solidFill>
              </a:rPr>
              <a:pPr>
                <a:defRPr/>
              </a:pPr>
              <a:t>‹#›</a:t>
            </a:fld>
            <a:endParaRPr lang="en-US">
              <a:solidFill>
                <a:srgbClr val="47494B">
                  <a:tint val="75000"/>
                </a:srgbClr>
              </a:solidFill>
            </a:endParaRPr>
          </a:p>
        </p:txBody>
      </p:sp>
      <p:sp>
        <p:nvSpPr>
          <p:cNvPr id="9" name="内容占位符 7"/>
          <p:cNvSpPr>
            <a:spLocks noGrp="1"/>
          </p:cNvSpPr>
          <p:nvPr>
            <p:ph sz="quarter" idx="13"/>
          </p:nvPr>
        </p:nvSpPr>
        <p:spPr>
          <a:xfrm>
            <a:off x="419100" y="1027612"/>
            <a:ext cx="8292044" cy="5590902"/>
          </a:xfrm>
        </p:spPr>
        <p:txBody>
          <a:bodyPr>
            <a:normAutofit/>
          </a:bodyPr>
          <a:lstStyle>
            <a:lvl1pPr marL="0" indent="0">
              <a:lnSpc>
                <a:spcPct val="120000"/>
              </a:lnSpc>
              <a:spcBef>
                <a:spcPts val="0"/>
              </a:spcBef>
              <a:spcAft>
                <a:spcPts val="0"/>
              </a:spcAft>
              <a:buFontTx/>
              <a:buNone/>
              <a:defRPr sz="1200">
                <a:solidFill>
                  <a:schemeClr val="tx1">
                    <a:lumMod val="50000"/>
                    <a:lumOff val="50000"/>
                  </a:schemeClr>
                </a:solidFill>
                <a:latin typeface="+mn-ea"/>
                <a:ea typeface="+mn-ea"/>
              </a:defRPr>
            </a:lvl1pPr>
            <a:lvl2pPr marL="0">
              <a:lnSpc>
                <a:spcPct val="120000"/>
              </a:lnSpc>
              <a:spcBef>
                <a:spcPts val="0"/>
              </a:spcBef>
              <a:spcAft>
                <a:spcPts val="0"/>
              </a:spcAft>
              <a:buFontTx/>
              <a:buNone/>
              <a:defRPr sz="1200">
                <a:solidFill>
                  <a:schemeClr val="tx1">
                    <a:lumMod val="50000"/>
                    <a:lumOff val="50000"/>
                  </a:schemeClr>
                </a:solidFill>
                <a:latin typeface="+mn-ea"/>
                <a:ea typeface="+mn-ea"/>
              </a:defRPr>
            </a:lvl2pPr>
            <a:lvl3pPr marL="0" indent="0">
              <a:lnSpc>
                <a:spcPct val="120000"/>
              </a:lnSpc>
              <a:spcBef>
                <a:spcPts val="0"/>
              </a:spcBef>
              <a:spcAft>
                <a:spcPts val="0"/>
              </a:spcAft>
              <a:buFontTx/>
              <a:buNone/>
              <a:defRPr sz="1200">
                <a:solidFill>
                  <a:schemeClr val="tx1">
                    <a:lumMod val="50000"/>
                    <a:lumOff val="50000"/>
                  </a:schemeClr>
                </a:solidFill>
                <a:latin typeface="+mn-ea"/>
                <a:ea typeface="+mn-ea"/>
              </a:defRPr>
            </a:lvl3pPr>
            <a:lvl4pPr marL="0" indent="0">
              <a:lnSpc>
                <a:spcPct val="120000"/>
              </a:lnSpc>
              <a:spcBef>
                <a:spcPts val="0"/>
              </a:spcBef>
              <a:spcAft>
                <a:spcPts val="0"/>
              </a:spcAft>
              <a:buFontTx/>
              <a:buNone/>
              <a:defRPr sz="1200">
                <a:solidFill>
                  <a:schemeClr val="tx1">
                    <a:lumMod val="50000"/>
                    <a:lumOff val="50000"/>
                  </a:schemeClr>
                </a:solidFill>
                <a:latin typeface="+mn-ea"/>
                <a:ea typeface="+mn-ea"/>
              </a:defRPr>
            </a:lvl4pPr>
            <a:lvl5pPr marL="0" indent="0">
              <a:lnSpc>
                <a:spcPct val="120000"/>
              </a:lnSpc>
              <a:spcBef>
                <a:spcPts val="0"/>
              </a:spcBef>
              <a:spcAft>
                <a:spcPts val="0"/>
              </a:spcAft>
              <a:buFontTx/>
              <a:buNone/>
              <a:defRPr sz="1200">
                <a:solidFill>
                  <a:schemeClr val="tx1">
                    <a:lumMod val="50000"/>
                    <a:lumOff val="50000"/>
                  </a:schemeClr>
                </a:solidFill>
                <a:latin typeface="+mn-ea"/>
                <a:ea typeface="+mn-ea"/>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4188379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119F881D-9EB8-4A61-B64B-C09E422E98CF}" type="datetimeFigureOut">
              <a:rPr lang="zh-CN" altLang="en-US" smtClean="0"/>
              <a:t>2019/9/28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C9F9B88-7169-4F5A-A4DC-FCDBD453A8AF}" type="slidenum">
              <a:rPr lang="zh-CN" altLang="en-US" smtClean="0"/>
              <a:t>‹#›</a:t>
            </a:fld>
            <a:endParaRPr lang="zh-CN" altLang="en-US"/>
          </a:p>
        </p:txBody>
      </p:sp>
    </p:spTree>
    <p:extLst>
      <p:ext uri="{BB962C8B-B14F-4D97-AF65-F5344CB8AC3E}">
        <p14:creationId xmlns:p14="http://schemas.microsoft.com/office/powerpoint/2010/main" val="9462810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29818" y="1173575"/>
            <a:ext cx="7475220" cy="2926080"/>
          </a:xfrm>
        </p:spPr>
        <p:txBody>
          <a:bodyPr anchor="b">
            <a:noAutofit/>
          </a:bodyPr>
          <a:lstStyle>
            <a:lvl1pPr algn="ctr">
              <a:lnSpc>
                <a:spcPct val="85000"/>
              </a:lnSpc>
              <a:defRPr sz="5400" b="0" cap="all" baseline="0"/>
            </a:lvl1pPr>
          </a:lstStyle>
          <a:p>
            <a:r>
              <a:rPr lang="zh-CN" altLang="en-US"/>
              <a:t>单击此处编辑母版标题样式</a:t>
            </a:r>
            <a:endParaRPr lang="en-US" dirty="0"/>
          </a:p>
        </p:txBody>
      </p:sp>
      <p:sp>
        <p:nvSpPr>
          <p:cNvPr id="3" name="Text Placeholder 2"/>
          <p:cNvSpPr>
            <a:spLocks noGrp="1"/>
          </p:cNvSpPr>
          <p:nvPr>
            <p:ph type="body" idx="1"/>
          </p:nvPr>
        </p:nvSpPr>
        <p:spPr>
          <a:xfrm>
            <a:off x="1282446" y="4154520"/>
            <a:ext cx="6576822" cy="1363806"/>
          </a:xfrm>
        </p:spPr>
        <p:txBody>
          <a:bodyPr anchor="t">
            <a:normAutofit/>
          </a:bodyPr>
          <a:lstStyle>
            <a:lvl1pPr marL="0" indent="0" algn="ctr">
              <a:buNone/>
              <a:defRPr sz="1650">
                <a:solidFill>
                  <a:schemeClr val="accent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119F881D-9EB8-4A61-B64B-C09E422E98CF}" type="datetimeFigureOut">
              <a:rPr lang="zh-CN" altLang="en-US" smtClean="0"/>
              <a:t>2019/9/28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C9F9B88-7169-4F5A-A4DC-FCDBD453A8AF}" type="slidenum">
              <a:rPr lang="zh-CN" altLang="en-US" smtClean="0"/>
              <a:t>‹#›</a:t>
            </a:fld>
            <a:endParaRPr lang="zh-CN" altLang="en-US"/>
          </a:p>
        </p:txBody>
      </p:sp>
      <p:cxnSp>
        <p:nvCxnSpPr>
          <p:cNvPr id="7" name="Straight Connector 6"/>
          <p:cNvCxnSpPr/>
          <p:nvPr/>
        </p:nvCxnSpPr>
        <p:spPr>
          <a:xfrm>
            <a:off x="1485900" y="4020408"/>
            <a:ext cx="6172201"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445855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57250" y="2057399"/>
            <a:ext cx="3566160" cy="4023360"/>
          </a:xfrm>
        </p:spPr>
        <p:txBody>
          <a:bodyPr/>
          <a:lstStyle>
            <a:lvl1pPr>
              <a:defRPr sz="165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4700709" y="2057400"/>
            <a:ext cx="3566160" cy="4023360"/>
          </a:xfrm>
        </p:spPr>
        <p:txBody>
          <a:bodyPr/>
          <a:lstStyle>
            <a:lvl1pPr>
              <a:defRPr sz="165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119F881D-9EB8-4A61-B64B-C09E422E98CF}" type="datetimeFigureOut">
              <a:rPr lang="zh-CN" altLang="en-US" smtClean="0"/>
              <a:t>2019/9/28</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0C9F9B88-7169-4F5A-A4DC-FCDBD453A8AF}" type="slidenum">
              <a:rPr lang="zh-CN" altLang="en-US" smtClean="0"/>
              <a:t>‹#›</a:t>
            </a:fld>
            <a:endParaRPr lang="zh-CN" altLang="en-US"/>
          </a:p>
        </p:txBody>
      </p:sp>
    </p:spTree>
    <p:extLst>
      <p:ext uri="{BB962C8B-B14F-4D97-AF65-F5344CB8AC3E}">
        <p14:creationId xmlns:p14="http://schemas.microsoft.com/office/powerpoint/2010/main" val="19528300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857250" y="2001511"/>
            <a:ext cx="3566160" cy="777240"/>
          </a:xfrm>
        </p:spPr>
        <p:txBody>
          <a:bodyPr anchor="ctr"/>
          <a:lstStyle>
            <a:lvl1pPr marL="0" indent="0">
              <a:spcBef>
                <a:spcPts val="0"/>
              </a:spcBef>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4" name="Content Placeholder 3"/>
          <p:cNvSpPr>
            <a:spLocks noGrp="1"/>
          </p:cNvSpPr>
          <p:nvPr>
            <p:ph sz="half" idx="2"/>
          </p:nvPr>
        </p:nvSpPr>
        <p:spPr>
          <a:xfrm>
            <a:off x="857250" y="2721483"/>
            <a:ext cx="3566160" cy="3383280"/>
          </a:xfrm>
        </p:spPr>
        <p:txBody>
          <a:bodyPr/>
          <a:lstStyle>
            <a:lvl1pPr>
              <a:defRPr sz="165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4701880" y="1999032"/>
            <a:ext cx="3566160" cy="777240"/>
          </a:xfrm>
        </p:spPr>
        <p:txBody>
          <a:bodyPr anchor="ctr"/>
          <a:lstStyle>
            <a:lvl1pPr marL="0" indent="0">
              <a:spcBef>
                <a:spcPts val="0"/>
              </a:spcBef>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6" name="Content Placeholder 5"/>
          <p:cNvSpPr>
            <a:spLocks noGrp="1"/>
          </p:cNvSpPr>
          <p:nvPr>
            <p:ph sz="quarter" idx="4"/>
          </p:nvPr>
        </p:nvSpPr>
        <p:spPr>
          <a:xfrm>
            <a:off x="4701880" y="2719322"/>
            <a:ext cx="3566160" cy="3383280"/>
          </a:xfrm>
        </p:spPr>
        <p:txBody>
          <a:bodyPr/>
          <a:lstStyle>
            <a:lvl1pPr>
              <a:defRPr sz="165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119F881D-9EB8-4A61-B64B-C09E422E98CF}" type="datetimeFigureOut">
              <a:rPr lang="zh-CN" altLang="en-US" smtClean="0"/>
              <a:t>2019/9/28</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0C9F9B88-7169-4F5A-A4DC-FCDBD453A8AF}" type="slidenum">
              <a:rPr lang="zh-CN" altLang="en-US" smtClean="0"/>
              <a:t>‹#›</a:t>
            </a:fld>
            <a:endParaRPr lang="zh-CN" altLang="en-US"/>
          </a:p>
        </p:txBody>
      </p:sp>
    </p:spTree>
    <p:extLst>
      <p:ext uri="{BB962C8B-B14F-4D97-AF65-F5344CB8AC3E}">
        <p14:creationId xmlns:p14="http://schemas.microsoft.com/office/powerpoint/2010/main" val="2237188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119F881D-9EB8-4A61-B64B-C09E422E98CF}" type="datetimeFigureOut">
              <a:rPr lang="zh-CN" altLang="en-US" smtClean="0"/>
              <a:t>2019/9/28</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0C9F9B88-7169-4F5A-A4DC-FCDBD453A8AF}" type="slidenum">
              <a:rPr lang="zh-CN" altLang="en-US" smtClean="0"/>
              <a:t>‹#›</a:t>
            </a:fld>
            <a:endParaRPr lang="zh-CN" altLang="en-US"/>
          </a:p>
        </p:txBody>
      </p:sp>
    </p:spTree>
    <p:extLst>
      <p:ext uri="{BB962C8B-B14F-4D97-AF65-F5344CB8AC3E}">
        <p14:creationId xmlns:p14="http://schemas.microsoft.com/office/powerpoint/2010/main" val="8025681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19F881D-9EB8-4A61-B64B-C09E422E98CF}" type="datetimeFigureOut">
              <a:rPr lang="zh-CN" altLang="en-US" smtClean="0"/>
              <a:t>2019/9/28</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0C9F9B88-7169-4F5A-A4DC-FCDBD453A8AF}" type="slidenum">
              <a:rPr lang="zh-CN" altLang="en-US" smtClean="0"/>
              <a:t>‹#›</a:t>
            </a:fld>
            <a:endParaRPr lang="zh-CN" altLang="en-US"/>
          </a:p>
        </p:txBody>
      </p:sp>
    </p:spTree>
    <p:extLst>
      <p:ext uri="{BB962C8B-B14F-4D97-AF65-F5344CB8AC3E}">
        <p14:creationId xmlns:p14="http://schemas.microsoft.com/office/powerpoint/2010/main" val="9954159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57250" y="1097280"/>
            <a:ext cx="2948940" cy="1737360"/>
          </a:xfrm>
        </p:spPr>
        <p:txBody>
          <a:bodyPr anchor="b">
            <a:noAutofit/>
          </a:bodyPr>
          <a:lstStyle>
            <a:lvl1pPr>
              <a:lnSpc>
                <a:spcPct val="90000"/>
              </a:lnSpc>
              <a:defRPr sz="3000" b="0"/>
            </a:lvl1pPr>
          </a:lstStyle>
          <a:p>
            <a:r>
              <a:rPr lang="zh-CN" altLang="en-US"/>
              <a:t>单击此处编辑母版标题样式</a:t>
            </a:r>
            <a:endParaRPr lang="en-US" dirty="0"/>
          </a:p>
        </p:txBody>
      </p:sp>
      <p:sp>
        <p:nvSpPr>
          <p:cNvPr id="3" name="Content Placeholder 2"/>
          <p:cNvSpPr>
            <a:spLocks noGrp="1"/>
          </p:cNvSpPr>
          <p:nvPr>
            <p:ph idx="1"/>
          </p:nvPr>
        </p:nvSpPr>
        <p:spPr>
          <a:xfrm>
            <a:off x="4389119" y="1097280"/>
            <a:ext cx="3909060" cy="4663440"/>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857250" y="2834640"/>
            <a:ext cx="2948940" cy="3017520"/>
          </a:xfrm>
        </p:spPr>
        <p:txBody>
          <a:bodyPr>
            <a:normAutofit/>
          </a:bodyPr>
          <a:lstStyle>
            <a:lvl1pPr marL="0" indent="0">
              <a:lnSpc>
                <a:spcPct val="100000"/>
              </a:lnSpc>
              <a:spcBef>
                <a:spcPts val="750"/>
              </a:spcBef>
              <a:buNone/>
              <a:defRPr sz="1275"/>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119F881D-9EB8-4A61-B64B-C09E422E98CF}" type="datetimeFigureOut">
              <a:rPr lang="zh-CN" altLang="en-US" smtClean="0"/>
              <a:t>2019/9/28</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0C9F9B88-7169-4F5A-A4DC-FCDBD453A8AF}" type="slidenum">
              <a:rPr lang="zh-CN" altLang="en-US" smtClean="0"/>
              <a:t>‹#›</a:t>
            </a:fld>
            <a:endParaRPr lang="zh-CN" altLang="en-US"/>
          </a:p>
        </p:txBody>
      </p:sp>
    </p:spTree>
    <p:extLst>
      <p:ext uri="{BB962C8B-B14F-4D97-AF65-F5344CB8AC3E}">
        <p14:creationId xmlns:p14="http://schemas.microsoft.com/office/powerpoint/2010/main" val="41030547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57250" y="1097280"/>
            <a:ext cx="2948940" cy="1737360"/>
          </a:xfrm>
        </p:spPr>
        <p:txBody>
          <a:bodyPr anchor="b">
            <a:noAutofit/>
          </a:bodyPr>
          <a:lstStyle>
            <a:lvl1pPr>
              <a:lnSpc>
                <a:spcPct val="90000"/>
              </a:lnSpc>
              <a:defRPr sz="3000" b="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4059936" y="1069847"/>
            <a:ext cx="4574286" cy="4800600"/>
          </a:xfrm>
        </p:spPr>
        <p:txBody>
          <a:bodyPr lIns="274320" tIns="182880" anchor="t">
            <a:normAutofit/>
          </a:bodyPr>
          <a:lstStyle>
            <a:lvl1pPr marL="0" indent="0">
              <a:buNone/>
              <a:defRPr sz="21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CN" altLang="en-US"/>
              <a:t>单击图标添加图片</a:t>
            </a:r>
            <a:endParaRPr lang="en-US" dirty="0"/>
          </a:p>
        </p:txBody>
      </p:sp>
      <p:sp>
        <p:nvSpPr>
          <p:cNvPr id="4" name="Text Placeholder 3"/>
          <p:cNvSpPr>
            <a:spLocks noGrp="1"/>
          </p:cNvSpPr>
          <p:nvPr>
            <p:ph type="body" sz="half" idx="2"/>
          </p:nvPr>
        </p:nvSpPr>
        <p:spPr>
          <a:xfrm>
            <a:off x="857250" y="2834640"/>
            <a:ext cx="2948940" cy="2880360"/>
          </a:xfrm>
        </p:spPr>
        <p:txBody>
          <a:bodyPr>
            <a:normAutofit/>
          </a:bodyPr>
          <a:lstStyle>
            <a:lvl1pPr marL="0" indent="0">
              <a:lnSpc>
                <a:spcPct val="100000"/>
              </a:lnSpc>
              <a:spcBef>
                <a:spcPts val="750"/>
              </a:spcBef>
              <a:buNone/>
              <a:defRPr sz="1275"/>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119F881D-9EB8-4A61-B64B-C09E422E98CF}" type="datetimeFigureOut">
              <a:rPr lang="zh-CN" altLang="en-US" smtClean="0"/>
              <a:t>2019/9/28</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0C9F9B88-7169-4F5A-A4DC-FCDBD453A8AF}" type="slidenum">
              <a:rPr lang="zh-CN" altLang="en-US" smtClean="0"/>
              <a:t>‹#›</a:t>
            </a:fld>
            <a:endParaRPr lang="zh-CN" altLang="en-US"/>
          </a:p>
        </p:txBody>
      </p:sp>
    </p:spTree>
    <p:extLst>
      <p:ext uri="{BB962C8B-B14F-4D97-AF65-F5344CB8AC3E}">
        <p14:creationId xmlns:p14="http://schemas.microsoft.com/office/powerpoint/2010/main" val="36856317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7" name="Rectangle 6"/>
          <p:cNvSpPr>
            <a:spLocks noChangeAspect="1"/>
          </p:cNvSpPr>
          <p:nvPr/>
        </p:nvSpPr>
        <p:spPr>
          <a:xfrm>
            <a:off x="173355" y="243841"/>
            <a:ext cx="8793480" cy="637793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857250" y="609600"/>
            <a:ext cx="7406640" cy="1356360"/>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57251" y="2057400"/>
            <a:ext cx="7404653" cy="4038600"/>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857247" y="6223829"/>
            <a:ext cx="1746806" cy="365125"/>
          </a:xfrm>
          <a:prstGeom prst="rect">
            <a:avLst/>
          </a:prstGeom>
        </p:spPr>
        <p:txBody>
          <a:bodyPr vert="horz" lIns="91440" tIns="45720" rIns="91440" bIns="45720" rtlCol="0" anchor="ctr"/>
          <a:lstStyle>
            <a:lvl1pPr algn="l">
              <a:defRPr sz="900">
                <a:solidFill>
                  <a:schemeClr val="accent1"/>
                </a:solidFill>
              </a:defRPr>
            </a:lvl1pPr>
          </a:lstStyle>
          <a:p>
            <a:fld id="{119F881D-9EB8-4A61-B64B-C09E422E98CF}" type="datetimeFigureOut">
              <a:rPr lang="zh-CN" altLang="en-US" smtClean="0"/>
              <a:t>2019/9/28</a:t>
            </a:fld>
            <a:endParaRPr lang="zh-CN" altLang="en-US"/>
          </a:p>
        </p:txBody>
      </p:sp>
      <p:sp>
        <p:nvSpPr>
          <p:cNvPr id="5" name="Footer Placeholder 4"/>
          <p:cNvSpPr>
            <a:spLocks noGrp="1"/>
          </p:cNvSpPr>
          <p:nvPr>
            <p:ph type="ftr" sz="quarter" idx="3"/>
          </p:nvPr>
        </p:nvSpPr>
        <p:spPr>
          <a:xfrm>
            <a:off x="2961861" y="6223829"/>
            <a:ext cx="3538331" cy="365125"/>
          </a:xfrm>
          <a:prstGeom prst="rect">
            <a:avLst/>
          </a:prstGeom>
        </p:spPr>
        <p:txBody>
          <a:bodyPr vert="horz" lIns="91440" tIns="45720" rIns="91440" bIns="45720" rtlCol="0" anchor="ctr"/>
          <a:lstStyle>
            <a:lvl1pPr algn="ctr">
              <a:defRPr sz="900">
                <a:solidFill>
                  <a:schemeClr val="accent1"/>
                </a:solidFill>
              </a:defRPr>
            </a:lvl1pPr>
          </a:lstStyle>
          <a:p>
            <a:endParaRPr lang="zh-CN" altLang="en-US"/>
          </a:p>
        </p:txBody>
      </p:sp>
      <p:sp>
        <p:nvSpPr>
          <p:cNvPr id="6" name="Slide Number Placeholder 5"/>
          <p:cNvSpPr>
            <a:spLocks noGrp="1"/>
          </p:cNvSpPr>
          <p:nvPr>
            <p:ph type="sldNum" sz="quarter" idx="4"/>
          </p:nvPr>
        </p:nvSpPr>
        <p:spPr>
          <a:xfrm>
            <a:off x="6997148" y="6223829"/>
            <a:ext cx="1279663" cy="365125"/>
          </a:xfrm>
          <a:prstGeom prst="rect">
            <a:avLst/>
          </a:prstGeom>
        </p:spPr>
        <p:txBody>
          <a:bodyPr vert="horz" lIns="91440" tIns="45720" rIns="91440" bIns="45720" rtlCol="0" anchor="ctr"/>
          <a:lstStyle>
            <a:lvl1pPr algn="r">
              <a:defRPr sz="900">
                <a:solidFill>
                  <a:schemeClr val="accent1"/>
                </a:solidFill>
              </a:defRPr>
            </a:lvl1pPr>
          </a:lstStyle>
          <a:p>
            <a:fld id="{0C9F9B88-7169-4F5A-A4DC-FCDBD453A8AF}" type="slidenum">
              <a:rPr lang="zh-CN" altLang="en-US" smtClean="0"/>
              <a:t>‹#›</a:t>
            </a:fld>
            <a:endParaRPr lang="zh-CN" altLang="en-US"/>
          </a:p>
        </p:txBody>
      </p:sp>
    </p:spTree>
    <p:extLst>
      <p:ext uri="{BB962C8B-B14F-4D97-AF65-F5344CB8AC3E}">
        <p14:creationId xmlns:p14="http://schemas.microsoft.com/office/powerpoint/2010/main" val="1853549027"/>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Lst>
  <p:txStyles>
    <p:titleStyle>
      <a:lvl1pPr algn="l" defTabSz="685800" rtl="0" eaLnBrk="1" latinLnBrk="0" hangingPunct="1">
        <a:lnSpc>
          <a:spcPct val="90000"/>
        </a:lnSpc>
        <a:spcBef>
          <a:spcPct val="0"/>
        </a:spcBef>
        <a:buNone/>
        <a:defRPr sz="3300" kern="1200">
          <a:solidFill>
            <a:schemeClr val="accent1"/>
          </a:solidFill>
          <a:latin typeface="+mj-lt"/>
          <a:ea typeface="+mj-ea"/>
          <a:cs typeface="+mj-cs"/>
        </a:defRPr>
      </a:lvl1pPr>
    </p:titleStyle>
    <p:bodyStyle>
      <a:lvl1pPr marL="171450" indent="-137160" algn="l" defTabSz="685800" rtl="0" eaLnBrk="1" latinLnBrk="0" hangingPunct="1">
        <a:lnSpc>
          <a:spcPct val="90000"/>
        </a:lnSpc>
        <a:spcBef>
          <a:spcPts val="1050"/>
        </a:spcBef>
        <a:buClr>
          <a:schemeClr val="accent1"/>
        </a:buClr>
        <a:buSzPct val="80000"/>
        <a:buFont typeface="Corbel" pitchFamily="34" charset="0"/>
        <a:buChar char="•"/>
        <a:defRPr sz="1650" kern="1200">
          <a:solidFill>
            <a:schemeClr val="accent1"/>
          </a:solidFill>
          <a:latin typeface="+mn-lt"/>
          <a:ea typeface="+mn-ea"/>
          <a:cs typeface="+mn-cs"/>
        </a:defRPr>
      </a:lvl1pPr>
      <a:lvl2pPr marL="342900" indent="-137160" algn="l" defTabSz="685800" rtl="0" eaLnBrk="1" latinLnBrk="0" hangingPunct="1">
        <a:lnSpc>
          <a:spcPct val="90000"/>
        </a:lnSpc>
        <a:spcBef>
          <a:spcPts val="150"/>
        </a:spcBef>
        <a:spcAft>
          <a:spcPts val="300"/>
        </a:spcAft>
        <a:buClr>
          <a:schemeClr val="accent1"/>
        </a:buClr>
        <a:buSzPct val="80000"/>
        <a:buFont typeface="Corbel" pitchFamily="34" charset="0"/>
        <a:buChar char="•"/>
        <a:defRPr sz="1500" kern="1200">
          <a:solidFill>
            <a:schemeClr val="accent1"/>
          </a:solidFill>
          <a:latin typeface="+mn-lt"/>
          <a:ea typeface="+mn-ea"/>
          <a:cs typeface="+mn-cs"/>
        </a:defRPr>
      </a:lvl2pPr>
      <a:lvl3pPr marL="548640" indent="-137160" algn="l" defTabSz="685800" rtl="0" eaLnBrk="1" latinLnBrk="0" hangingPunct="1">
        <a:lnSpc>
          <a:spcPct val="90000"/>
        </a:lnSpc>
        <a:spcBef>
          <a:spcPts val="150"/>
        </a:spcBef>
        <a:spcAft>
          <a:spcPts val="300"/>
        </a:spcAft>
        <a:buClr>
          <a:schemeClr val="accent1"/>
        </a:buClr>
        <a:buSzPct val="80000"/>
        <a:buFont typeface="Corbel" pitchFamily="34" charset="0"/>
        <a:buChar char="•"/>
        <a:defRPr sz="1350" kern="1200">
          <a:solidFill>
            <a:schemeClr val="accent1"/>
          </a:solidFill>
          <a:latin typeface="+mn-lt"/>
          <a:ea typeface="+mn-ea"/>
          <a:cs typeface="+mn-cs"/>
        </a:defRPr>
      </a:lvl3pPr>
      <a:lvl4pPr marL="754380" indent="-137160" algn="l" defTabSz="685800" rtl="0" eaLnBrk="1" latinLnBrk="0" hangingPunct="1">
        <a:lnSpc>
          <a:spcPct val="90000"/>
        </a:lnSpc>
        <a:spcBef>
          <a:spcPts val="150"/>
        </a:spcBef>
        <a:spcAft>
          <a:spcPts val="300"/>
        </a:spcAft>
        <a:buClr>
          <a:schemeClr val="accent1"/>
        </a:buClr>
        <a:buSzPct val="80000"/>
        <a:buFont typeface="Corbel" pitchFamily="34" charset="0"/>
        <a:buChar char="•"/>
        <a:defRPr sz="1200" kern="1200">
          <a:solidFill>
            <a:schemeClr val="accent1"/>
          </a:solidFill>
          <a:latin typeface="+mn-lt"/>
          <a:ea typeface="+mn-ea"/>
          <a:cs typeface="+mn-cs"/>
        </a:defRPr>
      </a:lvl4pPr>
      <a:lvl5pPr marL="960120" indent="-137160" algn="l" defTabSz="685800" rtl="0" eaLnBrk="1" latinLnBrk="0" hangingPunct="1">
        <a:lnSpc>
          <a:spcPct val="90000"/>
        </a:lnSpc>
        <a:spcBef>
          <a:spcPts val="150"/>
        </a:spcBef>
        <a:spcAft>
          <a:spcPts val="300"/>
        </a:spcAft>
        <a:buClr>
          <a:schemeClr val="accent1"/>
        </a:buClr>
        <a:buSzPct val="80000"/>
        <a:buFont typeface="Corbel" pitchFamily="34" charset="0"/>
        <a:buChar char="•"/>
        <a:defRPr sz="1200" kern="1200">
          <a:solidFill>
            <a:schemeClr val="accent1"/>
          </a:solidFill>
          <a:latin typeface="+mn-lt"/>
          <a:ea typeface="+mn-ea"/>
          <a:cs typeface="+mn-cs"/>
        </a:defRPr>
      </a:lvl5pPr>
      <a:lvl6pPr marL="1200000" indent="-171450" algn="l" defTabSz="685800" rtl="0" eaLnBrk="1" latinLnBrk="0" hangingPunct="1">
        <a:lnSpc>
          <a:spcPct val="90000"/>
        </a:lnSpc>
        <a:spcBef>
          <a:spcPts val="150"/>
        </a:spcBef>
        <a:spcAft>
          <a:spcPts val="300"/>
        </a:spcAft>
        <a:buClr>
          <a:schemeClr val="accent1"/>
        </a:buClr>
        <a:buSzPct val="80000"/>
        <a:buFont typeface="Corbel" pitchFamily="34" charset="0"/>
        <a:buChar char="•"/>
        <a:defRPr sz="1200" kern="1200">
          <a:solidFill>
            <a:schemeClr val="accent1"/>
          </a:solidFill>
          <a:latin typeface="+mn-lt"/>
          <a:ea typeface="+mn-ea"/>
          <a:cs typeface="+mn-cs"/>
        </a:defRPr>
      </a:lvl6pPr>
      <a:lvl7pPr marL="1425000" indent="-171450" algn="l" defTabSz="685800" rtl="0" eaLnBrk="1" latinLnBrk="0" hangingPunct="1">
        <a:lnSpc>
          <a:spcPct val="90000"/>
        </a:lnSpc>
        <a:spcBef>
          <a:spcPts val="150"/>
        </a:spcBef>
        <a:spcAft>
          <a:spcPts val="300"/>
        </a:spcAft>
        <a:buClr>
          <a:schemeClr val="accent1"/>
        </a:buClr>
        <a:buSzPct val="80000"/>
        <a:buFont typeface="Corbel" pitchFamily="34" charset="0"/>
        <a:buChar char="•"/>
        <a:defRPr sz="1200" kern="1200">
          <a:solidFill>
            <a:schemeClr val="accent1"/>
          </a:solidFill>
          <a:latin typeface="+mn-lt"/>
          <a:ea typeface="+mn-ea"/>
          <a:cs typeface="+mn-cs"/>
        </a:defRPr>
      </a:lvl7pPr>
      <a:lvl8pPr marL="1650000" indent="-171450" algn="l" defTabSz="685800" rtl="0" eaLnBrk="1" latinLnBrk="0" hangingPunct="1">
        <a:lnSpc>
          <a:spcPct val="90000"/>
        </a:lnSpc>
        <a:spcBef>
          <a:spcPts val="150"/>
        </a:spcBef>
        <a:spcAft>
          <a:spcPts val="300"/>
        </a:spcAft>
        <a:buClr>
          <a:schemeClr val="accent1"/>
        </a:buClr>
        <a:buSzPct val="80000"/>
        <a:buFont typeface="Corbel" pitchFamily="34" charset="0"/>
        <a:buChar char="•"/>
        <a:defRPr sz="1200" kern="1200">
          <a:solidFill>
            <a:schemeClr val="accent1"/>
          </a:solidFill>
          <a:latin typeface="+mn-lt"/>
          <a:ea typeface="+mn-ea"/>
          <a:cs typeface="+mn-cs"/>
        </a:defRPr>
      </a:lvl8pPr>
      <a:lvl9pPr marL="1875000" indent="-171450" algn="l" defTabSz="685800" rtl="0" eaLnBrk="1" latinLnBrk="0" hangingPunct="1">
        <a:lnSpc>
          <a:spcPct val="90000"/>
        </a:lnSpc>
        <a:spcBef>
          <a:spcPts val="150"/>
        </a:spcBef>
        <a:spcAft>
          <a:spcPts val="300"/>
        </a:spcAft>
        <a:buClr>
          <a:schemeClr val="accent1"/>
        </a:buClr>
        <a:buSzPct val="80000"/>
        <a:buFont typeface="Corbel" pitchFamily="34" charset="0"/>
        <a:buChar char="•"/>
        <a:defRPr sz="1200" kern="1200">
          <a:solidFill>
            <a:schemeClr val="accent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8" Type="http://schemas.openxmlformats.org/officeDocument/2006/relationships/hyperlink" Target="https://zh.wikipedia.org/wiki/%E4%B8%87%E7%BB%B4%E7%BD%91" TargetMode="External"/><Relationship Id="rId13" Type="http://schemas.openxmlformats.org/officeDocument/2006/relationships/hyperlink" Target="https://www.phacility.com/" TargetMode="External"/><Relationship Id="rId18" Type="http://schemas.openxmlformats.org/officeDocument/2006/relationships/hyperlink" Target="http://kafka.apache.org/" TargetMode="External"/><Relationship Id="rId26" Type="http://schemas.openxmlformats.org/officeDocument/2006/relationships/hyperlink" Target="https://openid.net/" TargetMode="External"/><Relationship Id="rId3" Type="http://schemas.openxmlformats.org/officeDocument/2006/relationships/hyperlink" Target="https://zh.wikipedia.org/wiki/PHP" TargetMode="External"/><Relationship Id="rId21" Type="http://schemas.openxmlformats.org/officeDocument/2006/relationships/hyperlink" Target="https://jenkins.io/" TargetMode="External"/><Relationship Id="rId7" Type="http://schemas.openxmlformats.org/officeDocument/2006/relationships/hyperlink" Target="https://www.mediawiki.org/" TargetMode="External"/><Relationship Id="rId12" Type="http://schemas.openxmlformats.org/officeDocument/2006/relationships/hyperlink" Target="https://zh.wikipedia.org/wiki/%E7%89%88%E6%9C%AC%E6%8E%A7%E5%88%B6" TargetMode="External"/><Relationship Id="rId17" Type="http://schemas.openxmlformats.org/officeDocument/2006/relationships/hyperlink" Target="https://matomo.org/" TargetMode="External"/><Relationship Id="rId25" Type="http://schemas.openxmlformats.org/officeDocument/2006/relationships/hyperlink" Target="https://grafana.com/" TargetMode="External"/><Relationship Id="rId2" Type="http://schemas.openxmlformats.org/officeDocument/2006/relationships/hyperlink" Target="https://wordpress.org/" TargetMode="External"/><Relationship Id="rId16" Type="http://schemas.openxmlformats.org/officeDocument/2006/relationships/hyperlink" Target="https://zh.wikipedia.org/wiki/Subversion" TargetMode="External"/><Relationship Id="rId20" Type="http://schemas.openxmlformats.org/officeDocument/2006/relationships/hyperlink" Target="https://mariadb.org/" TargetMode="External"/><Relationship Id="rId1" Type="http://schemas.openxmlformats.org/officeDocument/2006/relationships/slideLayout" Target="../slideLayouts/slideLayout7.xml"/><Relationship Id="rId6" Type="http://schemas.openxmlformats.org/officeDocument/2006/relationships/hyperlink" Target="https://zh.wikipedia.org/wiki/%E5%86%85%E5%AE%B9%E7%AE%A1%E7%90%86%E7%B3%BB%E7%BB%9F" TargetMode="External"/><Relationship Id="rId11" Type="http://schemas.openxmlformats.org/officeDocument/2006/relationships/hyperlink" Target="https://zh.wikipedia.org/wiki/Git" TargetMode="External"/><Relationship Id="rId24" Type="http://schemas.openxmlformats.org/officeDocument/2006/relationships/hyperlink" Target="https://prometheus.io/" TargetMode="External"/><Relationship Id="rId5" Type="http://schemas.openxmlformats.org/officeDocument/2006/relationships/hyperlink" Target="https://zh.wikipedia.org/wiki/%E8%87%AA%E7%94%B1%E5%8F%8A%E5%BC%80%E6%94%BE%E6%BA%90%E4%BB%A3%E7%A0%81%E8%BD%AF%E4%BB%B6" TargetMode="External"/><Relationship Id="rId15" Type="http://schemas.openxmlformats.org/officeDocument/2006/relationships/hyperlink" Target="https://zh.wikipedia.org/wiki/Mercurial" TargetMode="External"/><Relationship Id="rId23" Type="http://schemas.openxmlformats.org/officeDocument/2006/relationships/hyperlink" Target="https://zh.wikipedia.org/wiki/%E5%BC%80%E6%BA%90" TargetMode="External"/><Relationship Id="rId10" Type="http://schemas.openxmlformats.org/officeDocument/2006/relationships/hyperlink" Target="https://github.com/" TargetMode="External"/><Relationship Id="rId19" Type="http://schemas.openxmlformats.org/officeDocument/2006/relationships/hyperlink" Target="https://www.elastic.co/cn/products/logstash" TargetMode="External"/><Relationship Id="rId4" Type="http://schemas.openxmlformats.org/officeDocument/2006/relationships/hyperlink" Target="https://zh.wikipedia.org/wiki/MySQL" TargetMode="External"/><Relationship Id="rId9" Type="http://schemas.openxmlformats.org/officeDocument/2006/relationships/hyperlink" Target="https://zh.wikipedia.org/wiki/Wiki%E5%BC%95%E6%93%8E" TargetMode="External"/><Relationship Id="rId14" Type="http://schemas.openxmlformats.org/officeDocument/2006/relationships/hyperlink" Target="https://zh.wikipedia.org/wiki/%E7%BD%91%E7%BB%9C%E5%BA%94%E7%94%A8%E7%A8%8B%E5%BA%8F" TargetMode="External"/><Relationship Id="rId22" Type="http://schemas.openxmlformats.org/officeDocument/2006/relationships/hyperlink" Target="https://zh.wikipedia.org/wiki/Java" TargetMode="External"/></Relationships>
</file>

<file path=ppt/slides/_rels/slide101.xml.rels><?xml version="1.0" encoding="UTF-8" standalone="yes"?>
<Relationships xmlns="http://schemas.openxmlformats.org/package/2006/relationships"><Relationship Id="rId8" Type="http://schemas.openxmlformats.org/officeDocument/2006/relationships/hyperlink" Target="http://toyhouse.cc:81/index.php/File:Xlpsystem_introduction.pptx" TargetMode="External"/><Relationship Id="rId3" Type="http://schemas.openxmlformats.org/officeDocument/2006/relationships/hyperlink" Target="https://goharbor.io/" TargetMode="External"/><Relationship Id="rId7" Type="http://schemas.openxmlformats.org/officeDocument/2006/relationships/hyperlink" Target="https://rancher.com/" TargetMode="External"/><Relationship Id="rId2" Type="http://schemas.openxmlformats.org/officeDocument/2006/relationships/notesSlide" Target="../notesSlides/notesSlide35.xml"/><Relationship Id="rId1" Type="http://schemas.openxmlformats.org/officeDocument/2006/relationships/slideLayout" Target="../slideLayouts/slideLayout7.xml"/><Relationship Id="rId6" Type="http://schemas.openxmlformats.org/officeDocument/2006/relationships/hyperlink" Target="https://istio.io/" TargetMode="External"/><Relationship Id="rId5" Type="http://schemas.openxmlformats.org/officeDocument/2006/relationships/hyperlink" Target="https://kubernetes.io/docs/concepts/overview/what-is-kubernetes/" TargetMode="External"/><Relationship Id="rId4" Type="http://schemas.openxmlformats.org/officeDocument/2006/relationships/hyperlink" Target="https://www.docker.com/" TargetMode="External"/></Relationships>
</file>

<file path=ppt/slides/_rels/slide102.xml.rels><?xml version="1.0" encoding="UTF-8" standalone="yes"?>
<Relationships xmlns="http://schemas.openxmlformats.org/package/2006/relationships"><Relationship Id="rId8" Type="http://schemas.openxmlformats.org/officeDocument/2006/relationships/hyperlink" Target="http://toyhouse.cc:81/images/4/48/%E4%BA%BA%E5%B7%A5%E6%99%BA%E8%83%BD%E5%AE%9E%E9%AA%8C%E5%AE%A420190821.pptx" TargetMode="External"/><Relationship Id="rId13" Type="http://schemas.openxmlformats.org/officeDocument/2006/relationships/hyperlink" Target="http://toyhouse.cc:81/images/c/ca/%E6%99%BA%E8%83%BD%E5%88%B6%E9%80%A0%E5%AE%9E%E9%AA%8C%E5%AE%A4%E4%BB%8B%E7%BB%8D.pdf" TargetMode="External"/><Relationship Id="rId3" Type="http://schemas.openxmlformats.org/officeDocument/2006/relationships/hyperlink" Target="http://toyhouse.cc:81/images/d/d0/MEM2019OrientationProgram%E9%A1%BE%E5%AD%A6%E9%9B%8D.pptx" TargetMode="External"/><Relationship Id="rId7" Type="http://schemas.openxmlformats.org/officeDocument/2006/relationships/hyperlink" Target="http://toyhouse.cc:81/images/5/58/%E6%B8%85%E5%8D%8EiCenter%E5%BB%BA%E8%AE%BE%E7%90%86%E5%BF%B5%E5%8F%8A%E5%AE%9E%E8%B7%B5-%E7%AE%80%E4%BB%8B%E6%9D%8E%E5%8F%8C%E5%AF%BF.pptx" TargetMode="External"/><Relationship Id="rId12" Type="http://schemas.openxmlformats.org/officeDocument/2006/relationships/hyperlink" Target="http://toyhouse.cc:81/images/3/3d/%E8%AE%BE%E8%AE%A1%E4%B8%8E%E5%8E%9F%E5%9E%8B%E5%AE%9E%E9%AA%8C%E5%AE%A4%E4%BB%8B%E7%BB%8D.pdf" TargetMode="External"/><Relationship Id="rId17" Type="http://schemas.openxmlformats.org/officeDocument/2006/relationships/hyperlink" Target="http://toyhouse.cc:81/images/1/17/%E4%BC%A0%E6%89%BF%E8%80%85-D2(%E6%B8%A9%E6%99%BA%E5%AF%B0).pdf" TargetMode="External"/><Relationship Id="rId2" Type="http://schemas.openxmlformats.org/officeDocument/2006/relationships/hyperlink" Target="http://toyhouse.cc:81/images/6/6d/%E5%B7%A5%E7%A8%8B%E7%AE%A1%E7%90%86%E7%A1%95%E5%A3%AB%E5%AF%BC%E5%BC%95%E8%AF%BE%E7%94%A8.pptx" TargetMode="External"/><Relationship Id="rId16" Type="http://schemas.openxmlformats.org/officeDocument/2006/relationships/hyperlink" Target="http://toyhouse.cc:81/images/a/a3/2018%E7%BA%A7%E4%BC%A0%E6%89%BF%E8%80%85%E5%BC%A0%E5%BC%BA%E8%AF%BE%E4%BB%B6.pptx" TargetMode="External"/><Relationship Id="rId1" Type="http://schemas.openxmlformats.org/officeDocument/2006/relationships/slideLayout" Target="../slideLayouts/slideLayout2.xml"/><Relationship Id="rId6" Type="http://schemas.openxmlformats.org/officeDocument/2006/relationships/hyperlink" Target="http://toyhouse.cc:81/images/5/58/%E8%AE%BE%E8%AE%A1%E4%BA%8B%E7%90%86%E5%AD%A6%E9%AB%98%E7%82%B3%E5%AD%A6.pptx" TargetMode="External"/><Relationship Id="rId11" Type="http://schemas.openxmlformats.org/officeDocument/2006/relationships/hyperlink" Target="http://toyhouse.cc:81/images/f/f4/%E6%9C%BA%E6%A2%B0%E5%88%B6%E9%80%A0%E5%AE%9E%E9%AA%8C%E5%AE%A4%E4%BB%8B%E7%BB%8D2019.pdf" TargetMode="External"/><Relationship Id="rId5" Type="http://schemas.openxmlformats.org/officeDocument/2006/relationships/hyperlink" Target="http://toyhouse.cc:81/images/2/2a/%E6%96%87%E7%8C%AE%E6%A3%80%E7%B4%A2%E5%AF%BC%E5%BC%95%E6%9B%BE%E6%99%93%E7%89%A7.pptx" TargetMode="External"/><Relationship Id="rId15" Type="http://schemas.openxmlformats.org/officeDocument/2006/relationships/hyperlink" Target="http://toyhouse.cc:81/images/6/68/2019%E7%BA%A7XLP%E4%BC%A0%E6%89%BF%E8%80%85D3-%E9%92%9F%E6%B3%BD%E7%90%BC0817.pptx" TargetMode="External"/><Relationship Id="rId10" Type="http://schemas.openxmlformats.org/officeDocument/2006/relationships/hyperlink" Target="http://toyhouse.cc:81/images/8/89/%E6%88%90%E5%BD%A2%E5%88%B6%E9%80%A0%E5%AE%9E%E9%AA%8C%E5%AE%A4%E4%BB%8B%E7%BB%8D2019%E5%A7%9A%E5%90%AF%E6%98%8E.pdf" TargetMode="External"/><Relationship Id="rId4" Type="http://schemas.openxmlformats.org/officeDocument/2006/relationships/hyperlink" Target="http://toyhouse.cc:81/images/1/13/%E5%A4%A7%E5%B7%A5%E7%A7%91%E8%A7%86%E8%A7%92%E7%99%BD%E5%B3%B0%E6%9D%89.pptx" TargetMode="External"/><Relationship Id="rId9" Type="http://schemas.openxmlformats.org/officeDocument/2006/relationships/hyperlink" Target="http://toyhouse.cc:81/images/4/48/%E6%9C%AA%E6%9D%A5%E8%83%BD%E5%8A%9B%E5%8F%91%E5%B1%95%E7%A0%94%E7%A9%B6%E4%B8%AD%E5%BF%83%EF%BC%9A%E6%99%BA%E8%83%BD%E5%88%B6%E9%80%A0%E9%A1%B9%E7%9B%AE%E4%BB%8B%E7%BB%8Dfor419.pptx" TargetMode="External"/><Relationship Id="rId14" Type="http://schemas.openxmlformats.org/officeDocument/2006/relationships/hyperlink" Target="http://toyhouse.cc:81/images/a/a7/%E5%95%86%E4%B8%9A%E8%AE%BE%E8%AE%A1%E7%9A%84%E5%9F%BA%E6%9C%AC%E9%80%BB%E8%BE%91%E4%B8%8E%E5%88%9B%E6%96%B0%E6%80%A7%E6%80%9D%E7%BB%B4_2019_-%E9%AB%98%E6%97%AD%E4%B8%9C(1).pptx" TargetMode="Externa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69.jpeg"/><Relationship Id="rId1" Type="http://schemas.openxmlformats.org/officeDocument/2006/relationships/slideLayout" Target="../slideLayouts/slideLayout2.xml"/><Relationship Id="rId4" Type="http://schemas.openxmlformats.org/officeDocument/2006/relationships/image" Target="../media/image74.tiff"/></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microsoft.com/office/2007/relationships/diagramDrawing" Target="../diagrams/drawing2.xml"/><Relationship Id="rId13" Type="http://schemas.microsoft.com/office/2007/relationships/diagramDrawing" Target="../diagrams/drawing3.xml"/><Relationship Id="rId3" Type="http://schemas.openxmlformats.org/officeDocument/2006/relationships/image" Target="../media/image18.jpeg"/><Relationship Id="rId7" Type="http://schemas.openxmlformats.org/officeDocument/2006/relationships/diagramColors" Target="../diagrams/colors2.xml"/><Relationship Id="rId12" Type="http://schemas.openxmlformats.org/officeDocument/2006/relationships/diagramColors" Target="../diagrams/colors3.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QuickStyle" Target="../diagrams/quickStyle2.xml"/><Relationship Id="rId11" Type="http://schemas.openxmlformats.org/officeDocument/2006/relationships/diagramQuickStyle" Target="../diagrams/quickStyle3.xml"/><Relationship Id="rId5" Type="http://schemas.openxmlformats.org/officeDocument/2006/relationships/diagramLayout" Target="../diagrams/layout2.xml"/><Relationship Id="rId10" Type="http://schemas.openxmlformats.org/officeDocument/2006/relationships/diagramLayout" Target="../diagrams/layout3.xml"/><Relationship Id="rId4" Type="http://schemas.openxmlformats.org/officeDocument/2006/relationships/diagramData" Target="../diagrams/data2.xml"/><Relationship Id="rId9" Type="http://schemas.openxmlformats.org/officeDocument/2006/relationships/diagramData" Target="../diagrams/data3.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2.xml"/><Relationship Id="rId4" Type="http://schemas.openxmlformats.org/officeDocument/2006/relationships/image" Target="../media/image27.jpeg"/></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hyperlink" Target="https://baike.baidu.com/item/%E6%98%8E%E5%B0%BC%E8%8B%8F%E8%BE%BE%E5%A4%A7%E5%AD%A6" TargetMode="External"/><Relationship Id="rId7"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hyperlink" Target="https://baike.baidu.com/item/%E6%B8%85%E5%8D%8E%E5%A4%A7%E5%AD%A6%E5%B7%A5%E4%B8%9A%E5%B7%A5%E7%A8%8B%E7%B3%BB" TargetMode="External"/><Relationship Id="rId9" Type="http://schemas.openxmlformats.org/officeDocument/2006/relationships/image" Target="../media/image8.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hyperlink" Target="http://toyhouse.cc:81/images/8/89/%E6%88%90%E5%BD%A2%E5%88%B6%E9%80%A0%E5%AE%9E%E9%AA%8C%E5%AE%A4%E4%BB%8B%E7%BB%8D2019%E5%A7%9A%E5%90%AF%E6%98%8E.pdf" TargetMode="External"/><Relationship Id="rId7" Type="http://schemas.openxmlformats.org/officeDocument/2006/relationships/hyperlink" Target="6-&#26410;&#26469;&#33021;&#21147;&#21457;&#23637;&#30740;&#31350;&#20013;&#24515;&#65306;&#26234;&#33021;&#21046;&#36896;&#39033;&#30446;&#20171;&#32461;for419.pptx" TargetMode="External"/><Relationship Id="rId2" Type="http://schemas.openxmlformats.org/officeDocument/2006/relationships/hyperlink" Target="http://toyhouse.cc:81/images/f/f4/%E6%9C%BA%E6%A2%B0%E5%88%B6%E9%80%A0%E5%AE%9E%E9%AA%8C%E5%AE%A4%E4%BB%8B%E7%BB%8D2019.pdf" TargetMode="External"/><Relationship Id="rId1" Type="http://schemas.openxmlformats.org/officeDocument/2006/relationships/slideLayout" Target="../slideLayouts/slideLayout2.xml"/><Relationship Id="rId6" Type="http://schemas.openxmlformats.org/officeDocument/2006/relationships/hyperlink" Target="5-&#20154;&#24037;&#26234;&#33021;&#23454;&#39564;&#23460;20190821.pptx" TargetMode="External"/><Relationship Id="rId5" Type="http://schemas.openxmlformats.org/officeDocument/2006/relationships/hyperlink" Target="http://toyhouse.cc:81/images/3/3d/%E8%AE%BE%E8%AE%A1%E4%B8%8E%E5%8E%9F%E5%9E%8B%E5%AE%9E%E9%AA%8C%E5%AE%A4%E4%BB%8B%E7%BB%8D.pdf" TargetMode="External"/><Relationship Id="rId4" Type="http://schemas.openxmlformats.org/officeDocument/2006/relationships/hyperlink" Target="http://toyhouse.cc:81/images/c/ca/%E6%99%BA%E8%83%BD%E5%88%B6%E9%80%A0%E5%AE%9E%E9%AA%8C%E5%AE%A4%E4%BB%8B%E7%BB%8D.pdf" TargetMode="External"/></Relationships>
</file>

<file path=ppt/slides/_rels/slide4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hyperlink" Target="file:///D:\Personal\Documents\WeChat%20Files\heer689347\FileStorage\File\2019-09\11.png" TargetMode="External"/><Relationship Id="rId2" Type="http://schemas.openxmlformats.org/officeDocument/2006/relationships/hyperlink" Target="file:///D:\Personal\Documents\WeChat%20Files\heer689347\FileStorage\File\2019-09\1.png" TargetMode="External"/><Relationship Id="rId1" Type="http://schemas.openxmlformats.org/officeDocument/2006/relationships/slideLayout" Target="../slideLayouts/slideLayout2.xml"/><Relationship Id="rId4" Type="http://schemas.openxmlformats.org/officeDocument/2006/relationships/hyperlink" Target="file:///D:\Personal\Documents\WeChat%20Files\heer689347\FileStorage\File\2019-09\111.png"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31.emf"/></Relationships>
</file>

<file path=ppt/slides/_rels/slide55.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8" Type="http://schemas.openxmlformats.org/officeDocument/2006/relationships/image" Target="../media/image46.tiff"/><Relationship Id="rId3" Type="http://schemas.openxmlformats.org/officeDocument/2006/relationships/image" Target="../media/image41.png"/><Relationship Id="rId7" Type="http://schemas.openxmlformats.org/officeDocument/2006/relationships/image" Target="../media/image45.tiff"/><Relationship Id="rId2" Type="http://schemas.openxmlformats.org/officeDocument/2006/relationships/hyperlink" Target="https://en.wikipedia.org/wiki/File:Modelica.png" TargetMode="External"/><Relationship Id="rId1" Type="http://schemas.openxmlformats.org/officeDocument/2006/relationships/slideLayout" Target="../slideLayouts/slideLayout2.xml"/><Relationship Id="rId6" Type="http://schemas.openxmlformats.org/officeDocument/2006/relationships/image" Target="../media/image44.tiff"/><Relationship Id="rId5" Type="http://schemas.openxmlformats.org/officeDocument/2006/relationships/image" Target="../media/image43.tiff"/><Relationship Id="rId10" Type="http://schemas.openxmlformats.org/officeDocument/2006/relationships/image" Target="../media/image48.tiff"/><Relationship Id="rId4" Type="http://schemas.openxmlformats.org/officeDocument/2006/relationships/image" Target="../media/image42.png"/><Relationship Id="rId9" Type="http://schemas.openxmlformats.org/officeDocument/2006/relationships/image" Target="../media/image47.tiff"/></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hyperlink" Target="https://www.google.com/url?sa=i&amp;rct=j&amp;q=&amp;esrc=s&amp;source=images&amp;cd=&amp;ved=2ahUKEwid37jCvuHkAhVJjp4KHUGeCOYQjRx6BAgBEAQ&amp;url=https%3A%2F%2Fwww.partycity.com%2Fthor-hammer-444974.html&amp;psig=AOvVaw051nQ89bQXTMEQ8mz5qZJY&amp;ust=1569140625705597" TargetMode="External"/><Relationship Id="rId7" Type="http://schemas.microsoft.com/office/2007/relationships/hdphoto" Target="../media/hdphoto2.wdp"/><Relationship Id="rId2" Type="http://schemas.openxmlformats.org/officeDocument/2006/relationships/image" Target="../media/image50.jpeg"/><Relationship Id="rId1" Type="http://schemas.openxmlformats.org/officeDocument/2006/relationships/slideLayout" Target="../slideLayouts/slideLayout2.xml"/><Relationship Id="rId6" Type="http://schemas.openxmlformats.org/officeDocument/2006/relationships/image" Target="../media/image52.png"/><Relationship Id="rId5" Type="http://schemas.microsoft.com/office/2007/relationships/hdphoto" Target="../media/hdphoto1.wdp"/><Relationship Id="rId4" Type="http://schemas.openxmlformats.org/officeDocument/2006/relationships/image" Target="../media/image51.png"/><Relationship Id="rId9" Type="http://schemas.openxmlformats.org/officeDocument/2006/relationships/image" Target="../media/image54.png"/></Relationships>
</file>

<file path=ppt/slides/_rels/slide6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56.png"/><Relationship Id="rId7" Type="http://schemas.openxmlformats.org/officeDocument/2006/relationships/image" Target="../media/image60.jpe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63.xml.rels><?xml version="1.0" encoding="UTF-8" standalone="yes"?>
<Relationships xmlns="http://schemas.openxmlformats.org/package/2006/relationships"><Relationship Id="rId3" Type="http://schemas.openxmlformats.org/officeDocument/2006/relationships/image" Target="../media/image61.jp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1.emf"/></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hyperlink" Target="http://lib.tsinghua.edu.cn/" TargetMode="Externa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67.png"/><Relationship Id="rId4" Type="http://schemas.openxmlformats.org/officeDocument/2006/relationships/image" Target="../media/image66.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8" Type="http://schemas.openxmlformats.org/officeDocument/2006/relationships/image" Target="../media/image46.tiff"/><Relationship Id="rId3" Type="http://schemas.openxmlformats.org/officeDocument/2006/relationships/image" Target="../media/image41.png"/><Relationship Id="rId7" Type="http://schemas.openxmlformats.org/officeDocument/2006/relationships/image" Target="../media/image45.tiff"/><Relationship Id="rId2" Type="http://schemas.openxmlformats.org/officeDocument/2006/relationships/hyperlink" Target="https://en.wikipedia.org/wiki/File:Modelica.png" TargetMode="External"/><Relationship Id="rId1" Type="http://schemas.openxmlformats.org/officeDocument/2006/relationships/slideLayout" Target="../slideLayouts/slideLayout7.xml"/><Relationship Id="rId6" Type="http://schemas.openxmlformats.org/officeDocument/2006/relationships/image" Target="../media/image44.tiff"/><Relationship Id="rId5" Type="http://schemas.openxmlformats.org/officeDocument/2006/relationships/image" Target="../media/image43.tiff"/><Relationship Id="rId10" Type="http://schemas.openxmlformats.org/officeDocument/2006/relationships/image" Target="../media/image48.tiff"/><Relationship Id="rId4" Type="http://schemas.openxmlformats.org/officeDocument/2006/relationships/image" Target="../media/image42.png"/><Relationship Id="rId9" Type="http://schemas.openxmlformats.org/officeDocument/2006/relationships/image" Target="../media/image47.tiff"/></Relationships>
</file>

<file path=ppt/slides/_rels/slide84.xml.rels><?xml version="1.0" encoding="UTF-8" standalone="yes"?>
<Relationships xmlns="http://schemas.openxmlformats.org/package/2006/relationships"><Relationship Id="rId3" Type="http://schemas.openxmlformats.org/officeDocument/2006/relationships/image" Target="../media/image70.png"/><Relationship Id="rId7" Type="http://schemas.openxmlformats.org/officeDocument/2006/relationships/image" Target="../media/image74.tiff"/><Relationship Id="rId2" Type="http://schemas.openxmlformats.org/officeDocument/2006/relationships/image" Target="../media/image69.jpeg"/><Relationship Id="rId1" Type="http://schemas.openxmlformats.org/officeDocument/2006/relationships/slideLayout" Target="../slideLayouts/slideLayout2.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image" Target="../media/image75.jpeg"/><Relationship Id="rId1" Type="http://schemas.openxmlformats.org/officeDocument/2006/relationships/slideLayout" Target="../slideLayouts/slideLayout2.xml"/><Relationship Id="rId4" Type="http://schemas.openxmlformats.org/officeDocument/2006/relationships/image" Target="../media/image77.jpeg"/></Relationships>
</file>

<file path=ppt/slides/_rels/slide89.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8" Type="http://schemas.microsoft.com/office/2007/relationships/diagramDrawing" Target="../diagrams/drawing6.xml"/><Relationship Id="rId3" Type="http://schemas.openxmlformats.org/officeDocument/2006/relationships/image" Target="../media/image78.png"/><Relationship Id="rId7" Type="http://schemas.openxmlformats.org/officeDocument/2006/relationships/diagramColors" Target="../diagrams/colors6.xml"/><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diagramQuickStyle" Target="../diagrams/quickStyle6.xml"/><Relationship Id="rId5" Type="http://schemas.openxmlformats.org/officeDocument/2006/relationships/diagramLayout" Target="../diagrams/layout6.xml"/><Relationship Id="rId4" Type="http://schemas.openxmlformats.org/officeDocument/2006/relationships/diagramData" Target="../diagrams/data6.xml"/></Relationships>
</file>

<file path=ppt/slides/_rels/slide9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81.png"/><Relationship Id="rId4" Type="http://schemas.openxmlformats.org/officeDocument/2006/relationships/image" Target="../media/image80.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84.tiff"/><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34.xml"/><Relationship Id="rId1" Type="http://schemas.openxmlformats.org/officeDocument/2006/relationships/slideLayout" Target="../slideLayouts/slideLayout7.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B48DBE-EB73-4C31-AD52-FA135BD9214D}"/>
              </a:ext>
            </a:extLst>
          </p:cNvPr>
          <p:cNvSpPr>
            <a:spLocks noGrp="1"/>
          </p:cNvSpPr>
          <p:nvPr>
            <p:ph type="ctrTitle"/>
          </p:nvPr>
        </p:nvSpPr>
        <p:spPr>
          <a:xfrm>
            <a:off x="834390" y="1600200"/>
            <a:ext cx="7475220" cy="2028893"/>
          </a:xfrm>
        </p:spPr>
        <p:txBody>
          <a:bodyPr>
            <a:normAutofit/>
          </a:bodyPr>
          <a:lstStyle/>
          <a:p>
            <a:pPr>
              <a:lnSpc>
                <a:spcPct val="100000"/>
              </a:lnSpc>
            </a:pPr>
            <a:r>
              <a:rPr lang="en-US" altLang="zh-CN" sz="6000" cap="small" dirty="0">
                <a:solidFill>
                  <a:schemeClr val="bg1"/>
                </a:solidFill>
                <a:latin typeface="微软雅黑" panose="020B0503020204020204" pitchFamily="34" charset="-122"/>
                <a:ea typeface="微软雅黑" panose="020B0503020204020204" pitchFamily="34" charset="-122"/>
              </a:rPr>
              <a:t>iCenter</a:t>
            </a:r>
            <a:br>
              <a:rPr lang="en-US" altLang="zh-CN" sz="6000" cap="small" dirty="0">
                <a:solidFill>
                  <a:schemeClr val="bg1"/>
                </a:solidFill>
                <a:latin typeface="微软雅黑" panose="020B0503020204020204" pitchFamily="34" charset="-122"/>
                <a:ea typeface="微软雅黑" panose="020B0503020204020204" pitchFamily="34" charset="-122"/>
              </a:rPr>
            </a:br>
            <a:r>
              <a:rPr lang="zh-CN" altLang="en-US" sz="6000" cap="small" dirty="0">
                <a:solidFill>
                  <a:schemeClr val="bg1"/>
                </a:solidFill>
                <a:latin typeface="微软雅黑" panose="020B0503020204020204" pitchFamily="34" charset="-122"/>
                <a:ea typeface="微软雅黑" panose="020B0503020204020204" pitchFamily="34" charset="-122"/>
              </a:rPr>
              <a:t>未来发展建议书</a:t>
            </a:r>
            <a:endParaRPr lang="zh-CN" altLang="en-US" sz="6000" dirty="0"/>
          </a:p>
        </p:txBody>
      </p:sp>
      <p:sp>
        <p:nvSpPr>
          <p:cNvPr id="3" name="副标题 2">
            <a:extLst>
              <a:ext uri="{FF2B5EF4-FFF2-40B4-BE49-F238E27FC236}">
                <a16:creationId xmlns:a16="http://schemas.microsoft.com/office/drawing/2014/main" id="{E746FE19-204A-4A6D-A85C-7F797D5288BD}"/>
              </a:ext>
            </a:extLst>
          </p:cNvPr>
          <p:cNvSpPr>
            <a:spLocks noGrp="1"/>
          </p:cNvSpPr>
          <p:nvPr>
            <p:ph type="subTitle" idx="1"/>
          </p:nvPr>
        </p:nvSpPr>
        <p:spPr/>
        <p:txBody>
          <a:bodyPr/>
          <a:lstStyle/>
          <a:p>
            <a:r>
              <a:rPr lang="en-US" altLang="zh-CN" sz="1800" b="1" cap="small" dirty="0">
                <a:solidFill>
                  <a:schemeClr val="bg1"/>
                </a:solidFill>
                <a:latin typeface="Adobe Gothic Std B" panose="020B0800000000000000" pitchFamily="34" charset="-128"/>
                <a:ea typeface="Adobe Gothic Std B" panose="020B0800000000000000" pitchFamily="34" charset="-128"/>
              </a:rPr>
              <a:t>2019MEM Story Board</a:t>
            </a:r>
            <a:endParaRPr lang="zh-CN" altLang="en-US" b="1" dirty="0"/>
          </a:p>
        </p:txBody>
      </p:sp>
      <p:pic>
        <p:nvPicPr>
          <p:cNvPr id="6" name="图片 5">
            <a:extLst>
              <a:ext uri="{FF2B5EF4-FFF2-40B4-BE49-F238E27FC236}">
                <a16:creationId xmlns:a16="http://schemas.microsoft.com/office/drawing/2014/main" id="{0FEEB7F2-8161-4764-B27D-898C90720612}"/>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490268" y="5449000"/>
            <a:ext cx="1664208" cy="995519"/>
          </a:xfrm>
          <a:prstGeom prst="rect">
            <a:avLst/>
          </a:prstGeom>
        </p:spPr>
      </p:pic>
      <p:sp>
        <p:nvSpPr>
          <p:cNvPr id="7" name="文本框 6">
            <a:extLst>
              <a:ext uri="{FF2B5EF4-FFF2-40B4-BE49-F238E27FC236}">
                <a16:creationId xmlns:a16="http://schemas.microsoft.com/office/drawing/2014/main" id="{439C6ED2-7BAF-4544-9B79-18937B862154}"/>
              </a:ext>
            </a:extLst>
          </p:cNvPr>
          <p:cNvSpPr txBox="1"/>
          <p:nvPr/>
        </p:nvSpPr>
        <p:spPr>
          <a:xfrm>
            <a:off x="2371344" y="6075188"/>
            <a:ext cx="4401312" cy="369332"/>
          </a:xfrm>
          <a:prstGeom prst="rect">
            <a:avLst/>
          </a:prstGeom>
          <a:noFill/>
        </p:spPr>
        <p:txBody>
          <a:bodyPr wrap="square" rtlCol="0">
            <a:spAutoFit/>
          </a:bodyPr>
          <a:lstStyle/>
          <a:p>
            <a:pPr algn="ctr"/>
            <a:r>
              <a:rPr lang="en-US" altLang="zh-CN" dirty="0">
                <a:solidFill>
                  <a:schemeClr val="bg1"/>
                </a:solidFill>
              </a:rPr>
              <a:t>Toyhouse Studio</a:t>
            </a:r>
            <a:endParaRPr lang="zh-CN" altLang="en-US" dirty="0">
              <a:solidFill>
                <a:schemeClr val="bg1"/>
              </a:solidFill>
            </a:endParaRPr>
          </a:p>
        </p:txBody>
      </p:sp>
    </p:spTree>
    <p:extLst>
      <p:ext uri="{BB962C8B-B14F-4D97-AF65-F5344CB8AC3E}">
        <p14:creationId xmlns:p14="http://schemas.microsoft.com/office/powerpoint/2010/main" val="32829110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492DCD-99E6-4A97-B048-9A1CE3657776}"/>
              </a:ext>
            </a:extLst>
          </p:cNvPr>
          <p:cNvSpPr>
            <a:spLocks noGrp="1"/>
          </p:cNvSpPr>
          <p:nvPr>
            <p:ph type="title"/>
          </p:nvPr>
        </p:nvSpPr>
        <p:spPr/>
        <p:txBody>
          <a:bodyPr/>
          <a:lstStyle/>
          <a:p>
            <a:endParaRPr lang="zh-CN" altLang="en-US"/>
          </a:p>
        </p:txBody>
      </p:sp>
      <p:graphicFrame>
        <p:nvGraphicFramePr>
          <p:cNvPr id="4" name="表格 4">
            <a:extLst>
              <a:ext uri="{FF2B5EF4-FFF2-40B4-BE49-F238E27FC236}">
                <a16:creationId xmlns:a16="http://schemas.microsoft.com/office/drawing/2014/main" id="{E409EA77-B5B5-4FAA-90D1-7482BB1DD7CD}"/>
              </a:ext>
            </a:extLst>
          </p:cNvPr>
          <p:cNvGraphicFramePr>
            <a:graphicFrameLocks noGrp="1"/>
          </p:cNvGraphicFramePr>
          <p:nvPr>
            <p:extLst>
              <p:ext uri="{D42A27DB-BD31-4B8C-83A1-F6EECF244321}">
                <p14:modId xmlns:p14="http://schemas.microsoft.com/office/powerpoint/2010/main" val="3603714738"/>
              </p:ext>
            </p:extLst>
          </p:nvPr>
        </p:nvGraphicFramePr>
        <p:xfrm>
          <a:off x="857250" y="609600"/>
          <a:ext cx="7529374" cy="5570220"/>
        </p:xfrm>
        <a:graphic>
          <a:graphicData uri="http://schemas.openxmlformats.org/drawingml/2006/table">
            <a:tbl>
              <a:tblPr firstRow="1" bandRow="1">
                <a:tableStyleId>{5C22544A-7EE6-4342-B048-85BDC9FD1C3A}</a:tableStyleId>
              </a:tblPr>
              <a:tblGrid>
                <a:gridCol w="2297178">
                  <a:extLst>
                    <a:ext uri="{9D8B030D-6E8A-4147-A177-3AD203B41FA5}">
                      <a16:colId xmlns:a16="http://schemas.microsoft.com/office/drawing/2014/main" val="2421478888"/>
                    </a:ext>
                  </a:extLst>
                </a:gridCol>
                <a:gridCol w="5232196">
                  <a:extLst>
                    <a:ext uri="{9D8B030D-6E8A-4147-A177-3AD203B41FA5}">
                      <a16:colId xmlns:a16="http://schemas.microsoft.com/office/drawing/2014/main" val="3774396598"/>
                    </a:ext>
                  </a:extLst>
                </a:gridCol>
              </a:tblGrid>
              <a:tr h="309349">
                <a:tc gridSpan="2">
                  <a:txBody>
                    <a:bodyPr/>
                    <a:lstStyle/>
                    <a:p>
                      <a:r>
                        <a:rPr lang="en-US" altLang="zh-CN" sz="2000" dirty="0" err="1"/>
                        <a:t>iCenter</a:t>
                      </a:r>
                      <a:r>
                        <a:rPr lang="zh-CN" altLang="en-US" sz="2000" b="0" i="0" kern="1200" dirty="0">
                          <a:solidFill>
                            <a:schemeClr val="lt1"/>
                          </a:solidFill>
                          <a:effectLst/>
                          <a:latin typeface="+mn-lt"/>
                          <a:ea typeface="+mn-ea"/>
                          <a:cs typeface="+mn-cs"/>
                        </a:rPr>
                        <a:t>训练中心现拥有的设备种类比较齐全，仪器设备共</a:t>
                      </a:r>
                      <a:r>
                        <a:rPr lang="en-US" altLang="zh-CN" sz="2000" b="0" i="0" kern="1200" dirty="0">
                          <a:solidFill>
                            <a:schemeClr val="lt1"/>
                          </a:solidFill>
                          <a:effectLst/>
                          <a:latin typeface="+mn-lt"/>
                          <a:ea typeface="+mn-ea"/>
                          <a:cs typeface="+mn-cs"/>
                        </a:rPr>
                        <a:t>1546</a:t>
                      </a:r>
                      <a:r>
                        <a:rPr lang="zh-CN" altLang="en-US" sz="2000" b="0" i="0" kern="1200" dirty="0">
                          <a:solidFill>
                            <a:schemeClr val="lt1"/>
                          </a:solidFill>
                          <a:effectLst/>
                          <a:latin typeface="+mn-lt"/>
                          <a:ea typeface="+mn-ea"/>
                          <a:cs typeface="+mn-cs"/>
                        </a:rPr>
                        <a:t>台件</a:t>
                      </a:r>
                      <a:r>
                        <a:rPr lang="en-US" altLang="zh-CN" sz="2000" b="0" i="0" kern="1200" dirty="0">
                          <a:solidFill>
                            <a:schemeClr val="lt1"/>
                          </a:solidFill>
                          <a:effectLst/>
                          <a:latin typeface="+mn-lt"/>
                          <a:ea typeface="+mn-ea"/>
                          <a:cs typeface="+mn-cs"/>
                        </a:rPr>
                        <a:t>,</a:t>
                      </a:r>
                      <a:r>
                        <a:rPr lang="zh-CN" altLang="en-US" sz="2000" b="0" i="0" kern="1200" dirty="0">
                          <a:solidFill>
                            <a:schemeClr val="lt1"/>
                          </a:solidFill>
                          <a:effectLst/>
                          <a:latin typeface="+mn-lt"/>
                          <a:ea typeface="+mn-ea"/>
                          <a:cs typeface="+mn-cs"/>
                        </a:rPr>
                        <a:t>特别适合科研加工和新产品孵化。</a:t>
                      </a:r>
                      <a:endParaRPr lang="zh-CN" altLang="en-US" sz="2000" dirty="0"/>
                    </a:p>
                  </a:txBody>
                  <a:tcPr/>
                </a:tc>
                <a:tc hMerge="1">
                  <a:txBody>
                    <a:bodyPr/>
                    <a:lstStyle/>
                    <a:p>
                      <a:endParaRPr lang="zh-CN" altLang="en-US" dirty="0"/>
                    </a:p>
                  </a:txBody>
                  <a:tcPr/>
                </a:tc>
                <a:extLst>
                  <a:ext uri="{0D108BD9-81ED-4DB2-BD59-A6C34878D82A}">
                    <a16:rowId xmlns:a16="http://schemas.microsoft.com/office/drawing/2014/main" val="1378783222"/>
                  </a:ext>
                </a:extLst>
              </a:tr>
              <a:tr h="895338">
                <a:tc>
                  <a:txBody>
                    <a:bodyPr/>
                    <a:lstStyle/>
                    <a:p>
                      <a:r>
                        <a:rPr lang="zh-CN" altLang="en-US" b="1" dirty="0">
                          <a:solidFill>
                            <a:schemeClr val="tx1"/>
                          </a:solidFill>
                        </a:rPr>
                        <a:t>切削类设备</a:t>
                      </a:r>
                      <a:endParaRPr lang="zh-CN" altLang="en-US" dirty="0"/>
                    </a:p>
                  </a:txBody>
                  <a:tcPr/>
                </a:tc>
                <a:tc>
                  <a:txBody>
                    <a:bodyPr/>
                    <a:lstStyle/>
                    <a:p>
                      <a:r>
                        <a:rPr lang="en-US" altLang="zh-CN" dirty="0">
                          <a:solidFill>
                            <a:schemeClr val="tx1"/>
                          </a:solidFill>
                        </a:rPr>
                        <a:t>1. </a:t>
                      </a:r>
                      <a:r>
                        <a:rPr lang="zh-CN" altLang="en-US" dirty="0">
                          <a:solidFill>
                            <a:schemeClr val="tx1"/>
                          </a:solidFill>
                        </a:rPr>
                        <a:t>普通机床：车床、铣床、磨床（平面磨、外圆磨、内圆磨）、刨床、钳工等。</a:t>
                      </a:r>
                      <a:br>
                        <a:rPr lang="zh-CN" altLang="en-US" dirty="0">
                          <a:solidFill>
                            <a:schemeClr val="tx1"/>
                          </a:solidFill>
                        </a:rPr>
                      </a:br>
                      <a:r>
                        <a:rPr lang="en-US" altLang="zh-CN" dirty="0">
                          <a:solidFill>
                            <a:schemeClr val="tx1"/>
                          </a:solidFill>
                        </a:rPr>
                        <a:t>2. </a:t>
                      </a:r>
                      <a:r>
                        <a:rPr lang="zh-CN" altLang="en-US" dirty="0">
                          <a:solidFill>
                            <a:schemeClr val="tx1"/>
                          </a:solidFill>
                        </a:rPr>
                        <a:t>数控类机床：数控车床、数控铣床、加工中心（三轴、四轴）、数控车削中心、高速小型   雕刻机等。</a:t>
                      </a:r>
                      <a:endParaRPr lang="zh-CN" altLang="en-US" dirty="0"/>
                    </a:p>
                  </a:txBody>
                  <a:tcPr/>
                </a:tc>
                <a:extLst>
                  <a:ext uri="{0D108BD9-81ED-4DB2-BD59-A6C34878D82A}">
                    <a16:rowId xmlns:a16="http://schemas.microsoft.com/office/drawing/2014/main" val="1606781786"/>
                  </a:ext>
                </a:extLst>
              </a:tr>
              <a:tr h="693887">
                <a:tc>
                  <a:txBody>
                    <a:bodyPr/>
                    <a:lstStyle/>
                    <a:p>
                      <a:r>
                        <a:rPr lang="zh-CN" altLang="en-US" b="1" dirty="0">
                          <a:solidFill>
                            <a:schemeClr val="tx1"/>
                          </a:solidFill>
                        </a:rPr>
                        <a:t>特种加工设备</a:t>
                      </a:r>
                      <a:endParaRPr lang="zh-CN" altLang="en-US" dirty="0"/>
                    </a:p>
                  </a:txBody>
                  <a:tcPr/>
                </a:tc>
                <a:tc>
                  <a:txBody>
                    <a:bodyPr/>
                    <a:lstStyle/>
                    <a:p>
                      <a:r>
                        <a:rPr lang="en-US" altLang="zh-CN" dirty="0">
                          <a:solidFill>
                            <a:schemeClr val="tx1"/>
                          </a:solidFill>
                        </a:rPr>
                        <a:t>1. </a:t>
                      </a:r>
                      <a:r>
                        <a:rPr lang="zh-CN" altLang="en-US" dirty="0">
                          <a:solidFill>
                            <a:schemeClr val="tx1"/>
                          </a:solidFill>
                        </a:rPr>
                        <a:t>电加工类：中走丝线切割机床、电火花型腔加工机床、电火花小孔加工机床。</a:t>
                      </a:r>
                      <a:br>
                        <a:rPr lang="zh-CN" altLang="en-US" dirty="0">
                          <a:solidFill>
                            <a:schemeClr val="tx1"/>
                          </a:solidFill>
                        </a:rPr>
                      </a:br>
                      <a:r>
                        <a:rPr lang="en-US" altLang="zh-CN" dirty="0">
                          <a:solidFill>
                            <a:schemeClr val="tx1"/>
                          </a:solidFill>
                        </a:rPr>
                        <a:t>2. </a:t>
                      </a:r>
                      <a:r>
                        <a:rPr lang="zh-CN" altLang="en-US" dirty="0">
                          <a:solidFill>
                            <a:schemeClr val="tx1"/>
                          </a:solidFill>
                        </a:rPr>
                        <a:t>激光加工：非金属材料激光切割、雕刻，金属材料激光打标。</a:t>
                      </a:r>
                      <a:endParaRPr lang="zh-CN" altLang="en-US" dirty="0"/>
                    </a:p>
                  </a:txBody>
                  <a:tcPr/>
                </a:tc>
                <a:extLst>
                  <a:ext uri="{0D108BD9-81ED-4DB2-BD59-A6C34878D82A}">
                    <a16:rowId xmlns:a16="http://schemas.microsoft.com/office/drawing/2014/main" val="2225774382"/>
                  </a:ext>
                </a:extLst>
              </a:tr>
              <a:tr h="1298241">
                <a:tc>
                  <a:txBody>
                    <a:bodyPr/>
                    <a:lstStyle/>
                    <a:p>
                      <a:r>
                        <a:rPr lang="zh-CN" altLang="en-US" b="1" dirty="0">
                          <a:solidFill>
                            <a:schemeClr val="tx1"/>
                          </a:solidFill>
                        </a:rPr>
                        <a:t>材料成型类加工设备</a:t>
                      </a:r>
                      <a:endParaRPr lang="zh-CN" altLang="en-US" dirty="0"/>
                    </a:p>
                  </a:txBody>
                  <a:tcPr/>
                </a:tc>
                <a:tc>
                  <a:txBody>
                    <a:bodyPr/>
                    <a:lstStyle/>
                    <a:p>
                      <a:r>
                        <a:rPr lang="en-US" altLang="zh-CN" dirty="0">
                          <a:solidFill>
                            <a:schemeClr val="tx1"/>
                          </a:solidFill>
                        </a:rPr>
                        <a:t>1. </a:t>
                      </a:r>
                      <a:r>
                        <a:rPr lang="zh-CN" altLang="en-US" dirty="0">
                          <a:solidFill>
                            <a:schemeClr val="tx1"/>
                          </a:solidFill>
                        </a:rPr>
                        <a:t>板料加工：剪板机、折弯机、四柱压机、数控冲床等。</a:t>
                      </a:r>
                      <a:br>
                        <a:rPr lang="zh-CN" altLang="en-US" dirty="0">
                          <a:solidFill>
                            <a:schemeClr val="tx1"/>
                          </a:solidFill>
                        </a:rPr>
                      </a:br>
                      <a:r>
                        <a:rPr lang="en-US" altLang="zh-CN" dirty="0">
                          <a:solidFill>
                            <a:schemeClr val="tx1"/>
                          </a:solidFill>
                        </a:rPr>
                        <a:t>2. </a:t>
                      </a:r>
                      <a:r>
                        <a:rPr lang="zh-CN" altLang="en-US" dirty="0">
                          <a:solidFill>
                            <a:schemeClr val="tx1"/>
                          </a:solidFill>
                        </a:rPr>
                        <a:t>铸造设备：普通砂铸、消失模铸、压力铸造。</a:t>
                      </a:r>
                      <a:br>
                        <a:rPr lang="zh-CN" altLang="en-US" dirty="0">
                          <a:solidFill>
                            <a:schemeClr val="tx1"/>
                          </a:solidFill>
                        </a:rPr>
                      </a:br>
                      <a:r>
                        <a:rPr lang="en-US" altLang="zh-CN" dirty="0">
                          <a:solidFill>
                            <a:schemeClr val="tx1"/>
                          </a:solidFill>
                        </a:rPr>
                        <a:t>3. </a:t>
                      </a:r>
                      <a:r>
                        <a:rPr lang="zh-CN" altLang="en-US" dirty="0">
                          <a:solidFill>
                            <a:schemeClr val="tx1"/>
                          </a:solidFill>
                        </a:rPr>
                        <a:t>焊接设备：气焊、电弧焊、二氧化碳保护焊、氩弧焊、点焊、埋弧自动焊等。</a:t>
                      </a:r>
                      <a:br>
                        <a:rPr lang="zh-CN" altLang="en-US" dirty="0">
                          <a:solidFill>
                            <a:schemeClr val="tx1"/>
                          </a:solidFill>
                        </a:rPr>
                      </a:br>
                      <a:r>
                        <a:rPr lang="en-US" altLang="zh-CN" dirty="0">
                          <a:solidFill>
                            <a:schemeClr val="tx1"/>
                          </a:solidFill>
                        </a:rPr>
                        <a:t>4. </a:t>
                      </a:r>
                      <a:r>
                        <a:rPr lang="zh-CN" altLang="en-US" dirty="0">
                          <a:solidFill>
                            <a:schemeClr val="tx1"/>
                          </a:solidFill>
                        </a:rPr>
                        <a:t>锻造设备：空气锤锻造、手工锻造。</a:t>
                      </a:r>
                      <a:br>
                        <a:rPr lang="zh-CN" altLang="en-US" dirty="0">
                          <a:solidFill>
                            <a:schemeClr val="tx1"/>
                          </a:solidFill>
                        </a:rPr>
                      </a:br>
                      <a:r>
                        <a:rPr lang="en-US" altLang="zh-CN" dirty="0">
                          <a:solidFill>
                            <a:schemeClr val="tx1"/>
                          </a:solidFill>
                        </a:rPr>
                        <a:t>5. </a:t>
                      </a:r>
                      <a:r>
                        <a:rPr lang="zh-CN" altLang="en-US" dirty="0">
                          <a:solidFill>
                            <a:schemeClr val="tx1"/>
                          </a:solidFill>
                        </a:rPr>
                        <a:t>数控等离子</a:t>
                      </a:r>
                      <a:r>
                        <a:rPr lang="en-US" altLang="zh-CN" dirty="0">
                          <a:solidFill>
                            <a:schemeClr val="tx1"/>
                          </a:solidFill>
                        </a:rPr>
                        <a:t>---</a:t>
                      </a:r>
                      <a:r>
                        <a:rPr lang="zh-CN" altLang="en-US" dirty="0">
                          <a:solidFill>
                            <a:schemeClr val="tx1"/>
                          </a:solidFill>
                        </a:rPr>
                        <a:t>火焰双功能切割机（板材下料）。</a:t>
                      </a:r>
                      <a:endParaRPr lang="zh-CN" altLang="en-US" dirty="0"/>
                    </a:p>
                  </a:txBody>
                  <a:tcPr/>
                </a:tc>
                <a:extLst>
                  <a:ext uri="{0D108BD9-81ED-4DB2-BD59-A6C34878D82A}">
                    <a16:rowId xmlns:a16="http://schemas.microsoft.com/office/drawing/2014/main" val="1434164095"/>
                  </a:ext>
                </a:extLst>
              </a:tr>
              <a:tr h="492436">
                <a:tc>
                  <a:txBody>
                    <a:bodyPr/>
                    <a:lstStyle/>
                    <a:p>
                      <a:r>
                        <a:rPr lang="zh-CN" altLang="en-US" b="1" dirty="0">
                          <a:solidFill>
                            <a:schemeClr val="tx1"/>
                          </a:solidFill>
                        </a:rPr>
                        <a:t>特种制造</a:t>
                      </a:r>
                      <a:endParaRPr lang="zh-CN" altLang="en-US" dirty="0"/>
                    </a:p>
                  </a:txBody>
                  <a:tcPr/>
                </a:tc>
                <a:tc>
                  <a:txBody>
                    <a:bodyPr/>
                    <a:lstStyle/>
                    <a:p>
                      <a:r>
                        <a:rPr lang="en-US" altLang="zh-CN" dirty="0">
                          <a:solidFill>
                            <a:schemeClr val="tx1"/>
                          </a:solidFill>
                        </a:rPr>
                        <a:t>1. </a:t>
                      </a:r>
                      <a:r>
                        <a:rPr lang="zh-CN" altLang="en-US" dirty="0">
                          <a:solidFill>
                            <a:schemeClr val="tx1"/>
                          </a:solidFill>
                        </a:rPr>
                        <a:t>激光快速成形制造设备。</a:t>
                      </a:r>
                      <a:br>
                        <a:rPr lang="zh-CN" altLang="en-US" dirty="0">
                          <a:solidFill>
                            <a:schemeClr val="tx1"/>
                          </a:solidFill>
                        </a:rPr>
                      </a:br>
                      <a:r>
                        <a:rPr lang="en-US" altLang="zh-CN" dirty="0">
                          <a:solidFill>
                            <a:schemeClr val="tx1"/>
                          </a:solidFill>
                        </a:rPr>
                        <a:t>2. </a:t>
                      </a:r>
                      <a:r>
                        <a:rPr lang="zh-CN" altLang="en-US" dirty="0">
                          <a:solidFill>
                            <a:schemeClr val="tx1"/>
                          </a:solidFill>
                        </a:rPr>
                        <a:t>超声波焊接机。</a:t>
                      </a:r>
                      <a:endParaRPr lang="zh-CN" altLang="en-US" dirty="0"/>
                    </a:p>
                  </a:txBody>
                  <a:tcPr/>
                </a:tc>
                <a:extLst>
                  <a:ext uri="{0D108BD9-81ED-4DB2-BD59-A6C34878D82A}">
                    <a16:rowId xmlns:a16="http://schemas.microsoft.com/office/drawing/2014/main" val="4263726367"/>
                  </a:ext>
                </a:extLst>
              </a:tr>
              <a:tr h="895338">
                <a:tc>
                  <a:txBody>
                    <a:bodyPr/>
                    <a:lstStyle/>
                    <a:p>
                      <a:r>
                        <a:rPr lang="zh-CN" altLang="en-US" b="1" dirty="0">
                          <a:solidFill>
                            <a:schemeClr val="tx1"/>
                          </a:solidFill>
                        </a:rPr>
                        <a:t>检测仪器</a:t>
                      </a:r>
                      <a:endParaRPr lang="zh-CN" altLang="en-US" dirty="0"/>
                    </a:p>
                  </a:txBody>
                  <a:tcPr/>
                </a:tc>
                <a:tc>
                  <a:txBody>
                    <a:bodyPr/>
                    <a:lstStyle/>
                    <a:p>
                      <a:r>
                        <a:rPr lang="en-US" altLang="zh-CN" dirty="0">
                          <a:solidFill>
                            <a:schemeClr val="tx1"/>
                          </a:solidFill>
                        </a:rPr>
                        <a:t>1. </a:t>
                      </a:r>
                      <a:r>
                        <a:rPr lang="zh-CN" altLang="en-US" dirty="0">
                          <a:solidFill>
                            <a:schemeClr val="tx1"/>
                          </a:solidFill>
                        </a:rPr>
                        <a:t>三坐标测量仪（反求测量）。</a:t>
                      </a:r>
                      <a:br>
                        <a:rPr lang="zh-CN" altLang="en-US" dirty="0">
                          <a:solidFill>
                            <a:schemeClr val="tx1"/>
                          </a:solidFill>
                        </a:rPr>
                      </a:br>
                      <a:r>
                        <a:rPr lang="en-US" altLang="zh-CN" dirty="0">
                          <a:solidFill>
                            <a:schemeClr val="tx1"/>
                          </a:solidFill>
                        </a:rPr>
                        <a:t>2. </a:t>
                      </a:r>
                      <a:r>
                        <a:rPr lang="zh-CN" altLang="en-US" dirty="0">
                          <a:solidFill>
                            <a:schemeClr val="tx1"/>
                          </a:solidFill>
                        </a:rPr>
                        <a:t>数显洛氏硬度计、金相显微镜等。</a:t>
                      </a:r>
                      <a:br>
                        <a:rPr lang="zh-CN" altLang="en-US" dirty="0">
                          <a:solidFill>
                            <a:schemeClr val="tx1"/>
                          </a:solidFill>
                        </a:rPr>
                      </a:br>
                      <a:r>
                        <a:rPr lang="en-US" altLang="zh-CN" dirty="0">
                          <a:solidFill>
                            <a:schemeClr val="tx1"/>
                          </a:solidFill>
                        </a:rPr>
                        <a:t>3. </a:t>
                      </a:r>
                      <a:r>
                        <a:rPr lang="zh-CN" altLang="en-US" dirty="0">
                          <a:solidFill>
                            <a:schemeClr val="tx1"/>
                          </a:solidFill>
                        </a:rPr>
                        <a:t>便携式三维打印机。</a:t>
                      </a:r>
                      <a:br>
                        <a:rPr lang="zh-CN" altLang="en-US" dirty="0">
                          <a:solidFill>
                            <a:schemeClr val="tx1"/>
                          </a:solidFill>
                        </a:rPr>
                      </a:br>
                      <a:r>
                        <a:rPr lang="en-US" altLang="zh-CN" dirty="0">
                          <a:solidFill>
                            <a:schemeClr val="tx1"/>
                          </a:solidFill>
                        </a:rPr>
                        <a:t>4. </a:t>
                      </a:r>
                      <a:r>
                        <a:rPr lang="zh-CN" altLang="en-US" dirty="0">
                          <a:solidFill>
                            <a:schemeClr val="tx1"/>
                          </a:solidFill>
                        </a:rPr>
                        <a:t>照相式三维扫描仪。</a:t>
                      </a:r>
                      <a:endParaRPr lang="zh-CN" altLang="en-US" dirty="0"/>
                    </a:p>
                  </a:txBody>
                  <a:tcPr/>
                </a:tc>
                <a:extLst>
                  <a:ext uri="{0D108BD9-81ED-4DB2-BD59-A6C34878D82A}">
                    <a16:rowId xmlns:a16="http://schemas.microsoft.com/office/drawing/2014/main" val="1877961787"/>
                  </a:ext>
                </a:extLst>
              </a:tr>
              <a:tr h="492436">
                <a:tc>
                  <a:txBody>
                    <a:bodyPr/>
                    <a:lstStyle/>
                    <a:p>
                      <a:r>
                        <a:rPr lang="zh-CN" altLang="en-US" b="1" dirty="0">
                          <a:solidFill>
                            <a:schemeClr val="tx1"/>
                          </a:solidFill>
                        </a:rPr>
                        <a:t>电子类设备</a:t>
                      </a:r>
                      <a:endParaRPr lang="zh-CN" altLang="en-US" dirty="0"/>
                    </a:p>
                  </a:txBody>
                  <a:tcPr/>
                </a:tc>
                <a:tc>
                  <a:txBody>
                    <a:bodyPr/>
                    <a:lstStyle/>
                    <a:p>
                      <a:r>
                        <a:rPr lang="en-US" altLang="zh-CN" dirty="0">
                          <a:solidFill>
                            <a:schemeClr val="tx1"/>
                          </a:solidFill>
                        </a:rPr>
                        <a:t>1. SMT</a:t>
                      </a:r>
                      <a:r>
                        <a:rPr lang="zh-CN" altLang="en-US" dirty="0">
                          <a:solidFill>
                            <a:schemeClr val="tx1"/>
                          </a:solidFill>
                        </a:rPr>
                        <a:t>表面贴装成套设备。</a:t>
                      </a:r>
                      <a:br>
                        <a:rPr lang="zh-CN" altLang="en-US" dirty="0">
                          <a:solidFill>
                            <a:schemeClr val="tx1"/>
                          </a:solidFill>
                        </a:rPr>
                      </a:br>
                      <a:r>
                        <a:rPr lang="en-US" altLang="zh-CN" dirty="0">
                          <a:solidFill>
                            <a:schemeClr val="tx1"/>
                          </a:solidFill>
                        </a:rPr>
                        <a:t>2. </a:t>
                      </a:r>
                      <a:r>
                        <a:rPr lang="zh-CN" altLang="en-US" dirty="0">
                          <a:solidFill>
                            <a:schemeClr val="tx1"/>
                          </a:solidFill>
                        </a:rPr>
                        <a:t>手工电烙铁焊接工具等。</a:t>
                      </a:r>
                      <a:endParaRPr lang="zh-CN" altLang="en-US" dirty="0"/>
                    </a:p>
                  </a:txBody>
                  <a:tcPr/>
                </a:tc>
                <a:extLst>
                  <a:ext uri="{0D108BD9-81ED-4DB2-BD59-A6C34878D82A}">
                    <a16:rowId xmlns:a16="http://schemas.microsoft.com/office/drawing/2014/main" val="753583683"/>
                  </a:ext>
                </a:extLst>
              </a:tr>
            </a:tbl>
          </a:graphicData>
        </a:graphic>
      </p:graphicFrame>
    </p:spTree>
    <p:extLst>
      <p:ext uri="{BB962C8B-B14F-4D97-AF65-F5344CB8AC3E}">
        <p14:creationId xmlns:p14="http://schemas.microsoft.com/office/powerpoint/2010/main" val="329215187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íṩḷîḋé"/>
          <p:cNvSpPr/>
          <p:nvPr/>
        </p:nvSpPr>
        <p:spPr bwMode="auto">
          <a:xfrm>
            <a:off x="6869507" y="3623086"/>
            <a:ext cx="1640389" cy="691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nchor="t" anchorCtr="0">
            <a:norm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defTabSz="685324">
              <a:lnSpc>
                <a:spcPct val="150000"/>
              </a:lnSpc>
              <a:defRPr/>
            </a:pPr>
            <a:endParaRPr lang="en-US" altLang="zh-CN" sz="825" dirty="0">
              <a:solidFill>
                <a:srgbClr val="000000"/>
              </a:solidFill>
            </a:endParaRPr>
          </a:p>
        </p:txBody>
      </p:sp>
      <p:sp>
        <p:nvSpPr>
          <p:cNvPr id="3" name="文本框 2"/>
          <p:cNvSpPr txBox="1"/>
          <p:nvPr/>
        </p:nvSpPr>
        <p:spPr>
          <a:xfrm>
            <a:off x="344575" y="1565680"/>
            <a:ext cx="8544192" cy="4039567"/>
          </a:xfrm>
          <a:prstGeom prst="rect">
            <a:avLst/>
          </a:prstGeom>
          <a:noFill/>
        </p:spPr>
        <p:txBody>
          <a:bodyPr wrap="square" rtlCol="0">
            <a:spAutoFit/>
          </a:bodyPr>
          <a:lstStyle/>
          <a:p>
            <a:r>
              <a:rPr lang="en-US" altLang="zh-CN" sz="1350" dirty="0"/>
              <a:t>[1] </a:t>
            </a:r>
            <a:r>
              <a:rPr lang="en-US" altLang="zh-CN" sz="1350" dirty="0" err="1"/>
              <a:t>Wordpress</a:t>
            </a:r>
            <a:r>
              <a:rPr lang="en-US" altLang="zh-CN" sz="1350" dirty="0"/>
              <a:t>: </a:t>
            </a:r>
            <a:r>
              <a:rPr lang="en-US" altLang="zh-CN" sz="1350" u="sng" dirty="0">
                <a:hlinkClick r:id="rId2"/>
              </a:rPr>
              <a:t>https://wordpress.org/</a:t>
            </a:r>
            <a:r>
              <a:rPr lang="en-US" altLang="zh-CN" sz="1350" dirty="0"/>
              <a:t> WordPress</a:t>
            </a:r>
            <a:r>
              <a:rPr lang="zh-CN" altLang="zh-CN" sz="1350" dirty="0"/>
              <a:t>是一个以</a:t>
            </a:r>
            <a:r>
              <a:rPr lang="en-US" altLang="zh-CN" sz="1350" u="sng" dirty="0">
                <a:hlinkClick r:id="rId3"/>
              </a:rPr>
              <a:t>PHP</a:t>
            </a:r>
            <a:r>
              <a:rPr lang="zh-CN" altLang="zh-CN" sz="1350" dirty="0"/>
              <a:t>和</a:t>
            </a:r>
            <a:r>
              <a:rPr lang="en-US" altLang="zh-CN" sz="1350" u="sng" dirty="0">
                <a:hlinkClick r:id="rId4"/>
              </a:rPr>
              <a:t>MySQL</a:t>
            </a:r>
            <a:r>
              <a:rPr lang="zh-CN" altLang="zh-CN" sz="1350" dirty="0"/>
              <a:t>为平台的</a:t>
            </a:r>
            <a:r>
              <a:rPr lang="en-US" altLang="zh-CN" sz="1350" u="sng" dirty="0" err="1">
                <a:hlinkClick r:id="rId5"/>
              </a:rPr>
              <a:t>自由开源</a:t>
            </a:r>
            <a:r>
              <a:rPr lang="zh-CN" altLang="zh-CN" sz="1350" dirty="0"/>
              <a:t>的博客软件和</a:t>
            </a:r>
            <a:r>
              <a:rPr lang="en-US" altLang="zh-CN" sz="1350" u="sng" dirty="0" err="1">
                <a:hlinkClick r:id="rId6"/>
              </a:rPr>
              <a:t>内容管理系统</a:t>
            </a:r>
            <a:endParaRPr lang="zh-CN" altLang="zh-CN" sz="1350" dirty="0"/>
          </a:p>
          <a:p>
            <a:r>
              <a:rPr lang="en-US" altLang="zh-CN" sz="1350" dirty="0"/>
              <a:t>[2] </a:t>
            </a:r>
            <a:r>
              <a:rPr lang="en-US" altLang="zh-CN" sz="1350" dirty="0" err="1"/>
              <a:t>Mediawiki:</a:t>
            </a:r>
            <a:r>
              <a:rPr lang="en-US" altLang="zh-CN" sz="1350" u="sng" dirty="0" err="1">
                <a:hlinkClick r:id="rId7"/>
              </a:rPr>
              <a:t>https</a:t>
            </a:r>
            <a:r>
              <a:rPr lang="en-US" altLang="zh-CN" sz="1350" u="sng" dirty="0">
                <a:hlinkClick r:id="rId7"/>
              </a:rPr>
              <a:t>://www.mediawiki.org/</a:t>
            </a:r>
            <a:r>
              <a:rPr lang="en-US" altLang="zh-CN" sz="1350" dirty="0"/>
              <a:t> </a:t>
            </a:r>
            <a:r>
              <a:rPr lang="en-US" altLang="zh-CN" sz="1350" dirty="0" err="1"/>
              <a:t>MediaWiki</a:t>
            </a:r>
            <a:r>
              <a:rPr lang="zh-CN" altLang="zh-CN" sz="1350" dirty="0"/>
              <a:t>是一套</a:t>
            </a:r>
            <a:r>
              <a:rPr lang="en-US" altLang="zh-CN" sz="1350" u="sng" dirty="0" err="1">
                <a:hlinkClick r:id="rId8"/>
              </a:rPr>
              <a:t>基于网络</a:t>
            </a:r>
            <a:r>
              <a:rPr lang="zh-CN" altLang="zh-CN" sz="1350" dirty="0"/>
              <a:t>的</a:t>
            </a:r>
            <a:r>
              <a:rPr lang="en-US" altLang="zh-CN" sz="1350" u="sng" dirty="0" err="1">
                <a:hlinkClick r:id="rId9"/>
              </a:rPr>
              <a:t>Wiki引擎</a:t>
            </a:r>
            <a:endParaRPr lang="zh-CN" altLang="zh-CN" sz="1350" dirty="0"/>
          </a:p>
          <a:p>
            <a:r>
              <a:rPr lang="en-US" altLang="zh-CN" sz="1350" dirty="0"/>
              <a:t>[3] </a:t>
            </a:r>
            <a:r>
              <a:rPr lang="en-US" altLang="zh-CN" sz="1350" dirty="0" err="1"/>
              <a:t>Github:</a:t>
            </a:r>
            <a:r>
              <a:rPr lang="en-US" altLang="zh-CN" sz="1350" u="sng" dirty="0" err="1">
                <a:hlinkClick r:id="rId10"/>
              </a:rPr>
              <a:t>https</a:t>
            </a:r>
            <a:r>
              <a:rPr lang="en-US" altLang="zh-CN" sz="1350" u="sng" dirty="0">
                <a:hlinkClick r:id="rId10"/>
              </a:rPr>
              <a:t>://</a:t>
            </a:r>
            <a:r>
              <a:rPr lang="en-US" altLang="zh-CN" sz="1350" b="1" u="sng" dirty="0">
                <a:hlinkClick r:id="rId10"/>
              </a:rPr>
              <a:t>github</a:t>
            </a:r>
            <a:r>
              <a:rPr lang="en-US" altLang="zh-CN" sz="1350" u="sng" dirty="0">
                <a:hlinkClick r:id="rId10"/>
              </a:rPr>
              <a:t>.com</a:t>
            </a:r>
            <a:r>
              <a:rPr lang="en-US" altLang="zh-CN" sz="1350" dirty="0"/>
              <a:t> GitHub</a:t>
            </a:r>
            <a:r>
              <a:rPr lang="zh-CN" altLang="zh-CN" sz="1350" dirty="0"/>
              <a:t>是通过</a:t>
            </a:r>
            <a:r>
              <a:rPr lang="en-US" altLang="zh-CN" sz="1350" u="sng" dirty="0" err="1">
                <a:hlinkClick r:id="rId11"/>
              </a:rPr>
              <a:t>Git</a:t>
            </a:r>
            <a:r>
              <a:rPr lang="zh-CN" altLang="zh-CN" sz="1350" dirty="0"/>
              <a:t>进行</a:t>
            </a:r>
            <a:r>
              <a:rPr lang="en-US" altLang="zh-CN" sz="1350" u="sng" dirty="0" err="1">
                <a:hlinkClick r:id="rId12"/>
              </a:rPr>
              <a:t>版本控制</a:t>
            </a:r>
            <a:r>
              <a:rPr lang="zh-CN" altLang="zh-CN" sz="1350" dirty="0"/>
              <a:t>的软件源代码托管服务平台</a:t>
            </a:r>
          </a:p>
          <a:p>
            <a:r>
              <a:rPr lang="en-US" altLang="zh-CN" sz="1350" dirty="0"/>
              <a:t>[4] </a:t>
            </a:r>
            <a:r>
              <a:rPr lang="en-US" altLang="zh-CN" sz="1350" dirty="0" err="1"/>
              <a:t>Phabricator:</a:t>
            </a:r>
            <a:r>
              <a:rPr lang="en-US" altLang="zh-CN" sz="1350" u="sng" dirty="0" err="1">
                <a:hlinkClick r:id="rId13"/>
              </a:rPr>
              <a:t>https</a:t>
            </a:r>
            <a:r>
              <a:rPr lang="en-US" altLang="zh-CN" sz="1350" u="sng" dirty="0">
                <a:hlinkClick r:id="rId13"/>
              </a:rPr>
              <a:t>://www.phacility.com/</a:t>
            </a:r>
            <a:r>
              <a:rPr lang="en-US" altLang="zh-CN" sz="1350" dirty="0"/>
              <a:t> Phabricator</a:t>
            </a:r>
            <a:r>
              <a:rPr lang="zh-CN" altLang="zh-CN" sz="1350" dirty="0"/>
              <a:t>是一套</a:t>
            </a:r>
            <a:r>
              <a:rPr lang="en-US" altLang="zh-CN" sz="1350" u="sng" dirty="0" err="1">
                <a:hlinkClick r:id="rId14"/>
              </a:rPr>
              <a:t>基于Web</a:t>
            </a:r>
            <a:r>
              <a:rPr lang="zh-CN" altLang="zh-CN" sz="1350" dirty="0"/>
              <a:t>的软件开发协作工具，包括代码审查工具</a:t>
            </a:r>
            <a:r>
              <a:rPr lang="en-US" altLang="zh-CN" sz="1350" dirty="0"/>
              <a:t>Differential</a:t>
            </a:r>
            <a:r>
              <a:rPr lang="zh-CN" altLang="zh-CN" sz="1350" dirty="0"/>
              <a:t>，资源库浏览器</a:t>
            </a:r>
            <a:r>
              <a:rPr lang="en-US" altLang="zh-CN" sz="1350" dirty="0"/>
              <a:t>Diffusion</a:t>
            </a:r>
            <a:r>
              <a:rPr lang="zh-CN" altLang="zh-CN" sz="1350" dirty="0"/>
              <a:t>，变更监测工具</a:t>
            </a:r>
            <a:r>
              <a:rPr lang="en-US" altLang="zh-CN" sz="1350" dirty="0"/>
              <a:t>Herald</a:t>
            </a:r>
            <a:r>
              <a:rPr lang="zh-CN" altLang="zh-CN" sz="1350" dirty="0"/>
              <a:t>，</a:t>
            </a:r>
            <a:r>
              <a:rPr lang="en-US" altLang="zh-CN" sz="1350" dirty="0"/>
              <a:t>Bug</a:t>
            </a:r>
            <a:r>
              <a:rPr lang="zh-CN" altLang="zh-CN" sz="1350" dirty="0"/>
              <a:t>跟踪工具</a:t>
            </a:r>
            <a:r>
              <a:rPr lang="en-US" altLang="zh-CN" sz="1350" dirty="0" err="1"/>
              <a:t>Maniphest</a:t>
            </a:r>
            <a:r>
              <a:rPr lang="zh-CN" altLang="zh-CN" sz="1350" dirty="0"/>
              <a:t>和维基工具</a:t>
            </a:r>
            <a:r>
              <a:rPr lang="en-US" altLang="zh-CN" sz="1350" dirty="0" err="1"/>
              <a:t>Phriction</a:t>
            </a:r>
            <a:r>
              <a:rPr lang="zh-CN" altLang="zh-CN" sz="1350" dirty="0"/>
              <a:t>。</a:t>
            </a:r>
            <a:r>
              <a:rPr lang="en-US" altLang="zh-CN" sz="1350" dirty="0"/>
              <a:t>Phabricator</a:t>
            </a:r>
            <a:r>
              <a:rPr lang="zh-CN" altLang="zh-CN" sz="1350" dirty="0"/>
              <a:t>可与</a:t>
            </a:r>
            <a:r>
              <a:rPr lang="en-US" altLang="zh-CN" sz="1350" u="sng" dirty="0" err="1">
                <a:hlinkClick r:id="rId11"/>
              </a:rPr>
              <a:t>Git</a:t>
            </a:r>
            <a:r>
              <a:rPr lang="zh-CN" altLang="zh-CN" sz="1350" dirty="0"/>
              <a:t>、</a:t>
            </a:r>
            <a:r>
              <a:rPr lang="en-US" altLang="zh-CN" sz="1350" u="sng" dirty="0">
                <a:hlinkClick r:id="rId15"/>
              </a:rPr>
              <a:t>Mercurial</a:t>
            </a:r>
            <a:r>
              <a:rPr lang="zh-CN" altLang="zh-CN" sz="1350" dirty="0"/>
              <a:t>和</a:t>
            </a:r>
            <a:r>
              <a:rPr lang="en-US" altLang="zh-CN" sz="1350" u="sng" dirty="0">
                <a:hlinkClick r:id="rId16"/>
              </a:rPr>
              <a:t>Subversion</a:t>
            </a:r>
            <a:r>
              <a:rPr lang="zh-CN" altLang="zh-CN" sz="1350" dirty="0"/>
              <a:t>集成使用。 </a:t>
            </a:r>
          </a:p>
          <a:p>
            <a:r>
              <a:rPr lang="en-US" altLang="zh-CN" sz="1350" dirty="0"/>
              <a:t>[5] </a:t>
            </a:r>
            <a:r>
              <a:rPr lang="en-US" altLang="zh-CN" sz="1350" dirty="0" err="1"/>
              <a:t>Matomo:</a:t>
            </a:r>
            <a:r>
              <a:rPr lang="en-US" altLang="zh-CN" sz="1350" u="sng" dirty="0" err="1">
                <a:hlinkClick r:id="rId17"/>
              </a:rPr>
              <a:t>https</a:t>
            </a:r>
            <a:r>
              <a:rPr lang="en-US" altLang="zh-CN" sz="1350" u="sng" dirty="0">
                <a:hlinkClick r:id="rId17"/>
              </a:rPr>
              <a:t>://matomo.org/</a:t>
            </a:r>
            <a:r>
              <a:rPr lang="en-US" altLang="zh-CN" sz="1350" dirty="0"/>
              <a:t> </a:t>
            </a:r>
            <a:r>
              <a:rPr lang="en-US" altLang="zh-CN" sz="1350" dirty="0" err="1"/>
              <a:t>Piwik</a:t>
            </a:r>
            <a:r>
              <a:rPr lang="en-US" altLang="zh-CN" sz="1350" dirty="0"/>
              <a:t>(</a:t>
            </a:r>
            <a:r>
              <a:rPr lang="en-US" altLang="zh-CN" sz="1350" dirty="0" err="1"/>
              <a:t>Matomo</a:t>
            </a:r>
            <a:r>
              <a:rPr lang="en-US" altLang="zh-CN" sz="1350" dirty="0"/>
              <a:t>)</a:t>
            </a:r>
            <a:r>
              <a:rPr lang="zh-CN" altLang="zh-CN" sz="1350" dirty="0"/>
              <a:t>是免费开源的</a:t>
            </a:r>
            <a:r>
              <a:rPr lang="en-US" altLang="zh-CN" sz="1350" dirty="0"/>
              <a:t>PHP</a:t>
            </a:r>
            <a:r>
              <a:rPr lang="zh-CN" altLang="zh-CN" sz="1350" dirty="0"/>
              <a:t>统计系统，可媲美</a:t>
            </a:r>
            <a:r>
              <a:rPr lang="en-US" altLang="zh-CN" sz="1350" dirty="0"/>
              <a:t>Google </a:t>
            </a:r>
            <a:r>
              <a:rPr lang="en-US" altLang="zh-CN" sz="1350" dirty="0" err="1"/>
              <a:t>Analysitcs</a:t>
            </a:r>
            <a:endParaRPr lang="zh-CN" altLang="zh-CN" sz="1350" dirty="0"/>
          </a:p>
          <a:p>
            <a:r>
              <a:rPr lang="en-US" altLang="zh-CN" sz="1350" dirty="0"/>
              <a:t>[6] </a:t>
            </a:r>
            <a:r>
              <a:rPr lang="en-US" altLang="zh-CN" sz="1350" dirty="0" err="1"/>
              <a:t>Kafka:</a:t>
            </a:r>
            <a:r>
              <a:rPr lang="en-US" altLang="zh-CN" sz="1350" u="sng" dirty="0" err="1">
                <a:hlinkClick r:id="rId18"/>
              </a:rPr>
              <a:t>http</a:t>
            </a:r>
            <a:r>
              <a:rPr lang="en-US" altLang="zh-CN" sz="1350" u="sng" dirty="0">
                <a:hlinkClick r:id="rId18"/>
              </a:rPr>
              <a:t>://kafka.apache.org/</a:t>
            </a:r>
            <a:r>
              <a:rPr lang="en-US" altLang="zh-CN" sz="1350" dirty="0"/>
              <a:t> Kafka</a:t>
            </a:r>
            <a:r>
              <a:rPr lang="zh-CN" altLang="zh-CN" sz="1350" dirty="0"/>
              <a:t>是由</a:t>
            </a:r>
            <a:r>
              <a:rPr lang="en-US" altLang="zh-CN" sz="1350" dirty="0"/>
              <a:t>Apache</a:t>
            </a:r>
            <a:r>
              <a:rPr lang="zh-CN" altLang="zh-CN" sz="1350" dirty="0"/>
              <a:t>软件基金会开发的一个开源流处理平台，由</a:t>
            </a:r>
            <a:r>
              <a:rPr lang="en-US" altLang="zh-CN" sz="1350" dirty="0"/>
              <a:t>Scala</a:t>
            </a:r>
            <a:r>
              <a:rPr lang="zh-CN" altLang="zh-CN" sz="1350" dirty="0"/>
              <a:t>和</a:t>
            </a:r>
            <a:r>
              <a:rPr lang="en-US" altLang="zh-CN" sz="1350" dirty="0"/>
              <a:t>Java</a:t>
            </a:r>
            <a:r>
              <a:rPr lang="zh-CN" altLang="zh-CN" sz="1350" dirty="0"/>
              <a:t>编写。</a:t>
            </a:r>
          </a:p>
          <a:p>
            <a:r>
              <a:rPr lang="en-US" altLang="zh-CN" sz="1350" dirty="0"/>
              <a:t>[7] </a:t>
            </a:r>
            <a:r>
              <a:rPr lang="en-US" altLang="zh-CN" sz="1350" dirty="0" err="1"/>
              <a:t>Logstash:</a:t>
            </a:r>
            <a:r>
              <a:rPr lang="en-US" altLang="zh-CN" sz="1350" u="sng" dirty="0" err="1">
                <a:hlinkClick r:id="rId19"/>
              </a:rPr>
              <a:t>https</a:t>
            </a:r>
            <a:r>
              <a:rPr lang="en-US" altLang="zh-CN" sz="1350" u="sng" dirty="0">
                <a:hlinkClick r:id="rId19"/>
              </a:rPr>
              <a:t>://www.elastic.co/cn/products/logstash</a:t>
            </a:r>
            <a:r>
              <a:rPr lang="en-US" altLang="zh-CN" sz="1350" dirty="0"/>
              <a:t> </a:t>
            </a:r>
            <a:r>
              <a:rPr lang="zh-CN" altLang="zh-CN" sz="1350" dirty="0"/>
              <a:t>事件及日志管理工具</a:t>
            </a:r>
          </a:p>
          <a:p>
            <a:r>
              <a:rPr lang="en-US" altLang="zh-CN" sz="1350" dirty="0"/>
              <a:t>[8] </a:t>
            </a:r>
            <a:r>
              <a:rPr lang="en-US" altLang="zh-CN" sz="1350" dirty="0" err="1"/>
              <a:t>Elasticsearch:https</a:t>
            </a:r>
            <a:r>
              <a:rPr lang="en-US" altLang="zh-CN" sz="1350" dirty="0"/>
              <a:t>://www.elastic.co </a:t>
            </a:r>
            <a:r>
              <a:rPr lang="en-US" altLang="zh-CN" sz="1350" dirty="0" err="1"/>
              <a:t>Elasticsearch</a:t>
            </a:r>
            <a:r>
              <a:rPr lang="zh-CN" altLang="zh-CN" sz="1350" dirty="0"/>
              <a:t>是一个基于</a:t>
            </a:r>
            <a:r>
              <a:rPr lang="en-US" altLang="zh-CN" sz="1350" dirty="0"/>
              <a:t>Lucene</a:t>
            </a:r>
            <a:r>
              <a:rPr lang="zh-CN" altLang="zh-CN" sz="1350" dirty="0"/>
              <a:t>库的搜索引擎</a:t>
            </a:r>
          </a:p>
          <a:p>
            <a:r>
              <a:rPr lang="en-US" altLang="zh-CN" sz="1350" dirty="0"/>
              <a:t>[9] Maria </a:t>
            </a:r>
            <a:r>
              <a:rPr lang="en-US" altLang="zh-CN" sz="1350" dirty="0" err="1"/>
              <a:t>DB:</a:t>
            </a:r>
            <a:r>
              <a:rPr lang="en-US" altLang="zh-CN" sz="1350" u="sng" dirty="0" err="1">
                <a:hlinkClick r:id="rId20"/>
              </a:rPr>
              <a:t>https</a:t>
            </a:r>
            <a:r>
              <a:rPr lang="en-US" altLang="zh-CN" sz="1350" u="sng" dirty="0">
                <a:hlinkClick r:id="rId20"/>
              </a:rPr>
              <a:t>://</a:t>
            </a:r>
            <a:r>
              <a:rPr lang="en-US" altLang="zh-CN" sz="1350" b="1" u="sng" dirty="0">
                <a:hlinkClick r:id="rId20"/>
              </a:rPr>
              <a:t>mariadb</a:t>
            </a:r>
            <a:r>
              <a:rPr lang="en-US" altLang="zh-CN" sz="1350" u="sng" dirty="0">
                <a:hlinkClick r:id="rId20"/>
              </a:rPr>
              <a:t>.org</a:t>
            </a:r>
            <a:r>
              <a:rPr lang="en-US" altLang="zh-CN" sz="1350" dirty="0"/>
              <a:t> </a:t>
            </a:r>
            <a:r>
              <a:rPr lang="en-US" altLang="zh-CN" sz="1350" dirty="0" err="1"/>
              <a:t>MariaDB</a:t>
            </a:r>
            <a:r>
              <a:rPr lang="zh-CN" altLang="zh-CN" sz="1350" dirty="0"/>
              <a:t>是</a:t>
            </a:r>
            <a:r>
              <a:rPr lang="en-US" altLang="zh-CN" sz="1350" dirty="0"/>
              <a:t>MySQL</a:t>
            </a:r>
            <a:r>
              <a:rPr lang="zh-CN" altLang="zh-CN" sz="1350" dirty="0"/>
              <a:t>关系数据库管理系统的一个复刻，由社区开发，有商业支持，旨在继续保持在</a:t>
            </a:r>
            <a:r>
              <a:rPr lang="en-US" altLang="zh-CN" sz="1350" dirty="0"/>
              <a:t>GNU GPL</a:t>
            </a:r>
            <a:r>
              <a:rPr lang="zh-CN" altLang="zh-CN" sz="1350" dirty="0"/>
              <a:t>下开源。</a:t>
            </a:r>
          </a:p>
          <a:p>
            <a:r>
              <a:rPr lang="en-US" altLang="zh-CN" sz="1350" dirty="0"/>
              <a:t>[10] </a:t>
            </a:r>
            <a:r>
              <a:rPr lang="en-US" altLang="zh-CN" sz="1350" dirty="0" err="1"/>
              <a:t>Jenkins:</a:t>
            </a:r>
            <a:r>
              <a:rPr lang="en-US" altLang="zh-CN" sz="1350" u="sng" dirty="0" err="1">
                <a:hlinkClick r:id="rId21"/>
              </a:rPr>
              <a:t>https</a:t>
            </a:r>
            <a:r>
              <a:rPr lang="en-US" altLang="zh-CN" sz="1350" u="sng" dirty="0">
                <a:hlinkClick r:id="rId21"/>
              </a:rPr>
              <a:t>://jenkins.io</a:t>
            </a:r>
            <a:r>
              <a:rPr lang="en-US" altLang="zh-CN" sz="1350" dirty="0"/>
              <a:t> Jenkins</a:t>
            </a:r>
            <a:r>
              <a:rPr lang="zh-CN" altLang="zh-CN" sz="1350" dirty="0"/>
              <a:t>是一款由</a:t>
            </a:r>
            <a:r>
              <a:rPr lang="en-US" altLang="zh-CN" sz="1350" u="sng" dirty="0">
                <a:hlinkClick r:id="rId22"/>
              </a:rPr>
              <a:t>Java</a:t>
            </a:r>
            <a:r>
              <a:rPr lang="zh-CN" altLang="zh-CN" sz="1350" dirty="0"/>
              <a:t>编写的</a:t>
            </a:r>
            <a:r>
              <a:rPr lang="en-US" altLang="zh-CN" sz="1350" u="sng" dirty="0" err="1">
                <a:hlinkClick r:id="rId23"/>
              </a:rPr>
              <a:t>开源</a:t>
            </a:r>
            <a:r>
              <a:rPr lang="zh-CN" altLang="zh-CN" sz="1350" dirty="0"/>
              <a:t>的</a:t>
            </a:r>
            <a:r>
              <a:rPr lang="zh-CN" altLang="zh-CN" sz="1350" u="sng" dirty="0"/>
              <a:t>持续集成</a:t>
            </a:r>
            <a:r>
              <a:rPr lang="zh-CN" altLang="zh-CN" sz="1350" dirty="0"/>
              <a:t>工具</a:t>
            </a:r>
          </a:p>
          <a:p>
            <a:r>
              <a:rPr lang="en-US" altLang="zh-CN" sz="1350" dirty="0"/>
              <a:t>[11] </a:t>
            </a:r>
            <a:r>
              <a:rPr lang="en-US" altLang="zh-CN" sz="1350" dirty="0" err="1"/>
              <a:t>Prometheus:</a:t>
            </a:r>
            <a:r>
              <a:rPr lang="en-US" altLang="zh-CN" sz="1350" u="sng" dirty="0" err="1">
                <a:hlinkClick r:id="rId24"/>
              </a:rPr>
              <a:t>https</a:t>
            </a:r>
            <a:r>
              <a:rPr lang="en-US" altLang="zh-CN" sz="1350" u="sng" dirty="0">
                <a:hlinkClick r:id="rId24"/>
              </a:rPr>
              <a:t>://prometheus.io</a:t>
            </a:r>
            <a:r>
              <a:rPr lang="en-US" altLang="zh-CN" sz="1350" dirty="0"/>
              <a:t> Prometheus</a:t>
            </a:r>
            <a:r>
              <a:rPr lang="zh-CN" altLang="zh-CN" sz="1350" dirty="0"/>
              <a:t>是一个用于事件监控和警报的开源软件应用程序。</a:t>
            </a:r>
          </a:p>
          <a:p>
            <a:r>
              <a:rPr lang="en-US" altLang="zh-CN" sz="1350" dirty="0"/>
              <a:t>[12] </a:t>
            </a:r>
            <a:r>
              <a:rPr lang="en-US" altLang="zh-CN" sz="1350" dirty="0" err="1"/>
              <a:t>Grafana:</a:t>
            </a:r>
            <a:r>
              <a:rPr lang="en-US" altLang="zh-CN" sz="1350" u="sng" dirty="0" err="1">
                <a:hlinkClick r:id="rId25"/>
              </a:rPr>
              <a:t>https</a:t>
            </a:r>
            <a:r>
              <a:rPr lang="en-US" altLang="zh-CN" sz="1350" u="sng" dirty="0">
                <a:hlinkClick r:id="rId25"/>
              </a:rPr>
              <a:t>://grafana.com/</a:t>
            </a:r>
            <a:r>
              <a:rPr lang="en-US" altLang="zh-CN" sz="1350" dirty="0"/>
              <a:t> </a:t>
            </a:r>
            <a:r>
              <a:rPr lang="en-US" altLang="zh-CN" sz="1350" dirty="0" err="1"/>
              <a:t>Grafana</a:t>
            </a:r>
            <a:r>
              <a:rPr lang="zh-CN" altLang="zh-CN" sz="1350" dirty="0"/>
              <a:t>是一个跨平台的开源的度量分析和可视化工具</a:t>
            </a:r>
            <a:endParaRPr lang="en-US" altLang="zh-CN" sz="1350" dirty="0"/>
          </a:p>
          <a:p>
            <a:r>
              <a:rPr lang="en-US" altLang="zh-CN" sz="1350" dirty="0"/>
              <a:t>[13] </a:t>
            </a:r>
            <a:r>
              <a:rPr lang="en-US" altLang="zh-CN" sz="1350" dirty="0" err="1"/>
              <a:t>OpeinID:</a:t>
            </a:r>
            <a:r>
              <a:rPr lang="en-US" altLang="zh-CN" sz="1350" u="sng" dirty="0" err="1">
                <a:hlinkClick r:id="rId26"/>
              </a:rPr>
              <a:t>https</a:t>
            </a:r>
            <a:r>
              <a:rPr lang="en-US" altLang="zh-CN" sz="1350" u="sng" dirty="0">
                <a:hlinkClick r:id="rId26"/>
              </a:rPr>
              <a:t>://openid.net/</a:t>
            </a:r>
            <a:r>
              <a:rPr lang="en-US" altLang="zh-CN" sz="1350" dirty="0"/>
              <a:t> OpenID</a:t>
            </a:r>
            <a:r>
              <a:rPr lang="zh-CN" altLang="zh-CN" sz="1350" dirty="0"/>
              <a:t>是一个去中心化的網上身份認證系统。</a:t>
            </a:r>
          </a:p>
          <a:p>
            <a:endParaRPr lang="zh-CN" altLang="zh-CN" sz="1350" dirty="0"/>
          </a:p>
        </p:txBody>
      </p:sp>
      <p:sp>
        <p:nvSpPr>
          <p:cNvPr id="2" name="文本框 1"/>
          <p:cNvSpPr txBox="1"/>
          <p:nvPr/>
        </p:nvSpPr>
        <p:spPr>
          <a:xfrm>
            <a:off x="344575" y="1066800"/>
            <a:ext cx="1518515" cy="369332"/>
          </a:xfrm>
          <a:prstGeom prst="rect">
            <a:avLst/>
          </a:prstGeom>
          <a:noFill/>
        </p:spPr>
        <p:txBody>
          <a:bodyPr wrap="square" rtlCol="0">
            <a:spAutoFit/>
          </a:bodyPr>
          <a:lstStyle/>
          <a:p>
            <a:r>
              <a:rPr lang="zh-CN" altLang="en-US" b="1" dirty="0">
                <a:latin typeface="微软雅黑" panose="020B0503020204020204" pitchFamily="34" charset="-122"/>
                <a:ea typeface="微软雅黑" panose="020B0503020204020204" pitchFamily="34" charset="-122"/>
              </a:rPr>
              <a:t>参考文献</a:t>
            </a:r>
          </a:p>
        </p:txBody>
      </p:sp>
    </p:spTree>
    <p:extLst>
      <p:ext uri="{BB962C8B-B14F-4D97-AF65-F5344CB8AC3E}">
        <p14:creationId xmlns:p14="http://schemas.microsoft.com/office/powerpoint/2010/main" val="302347179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íṩḷîḋé"/>
          <p:cNvSpPr/>
          <p:nvPr/>
        </p:nvSpPr>
        <p:spPr bwMode="auto">
          <a:xfrm>
            <a:off x="6869507" y="3623086"/>
            <a:ext cx="1640389" cy="691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nchor="t" anchorCtr="0">
            <a:norm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defTabSz="685324">
              <a:lnSpc>
                <a:spcPct val="150000"/>
              </a:lnSpc>
              <a:defRPr/>
            </a:pPr>
            <a:endParaRPr lang="en-US" altLang="zh-CN" sz="825" dirty="0">
              <a:solidFill>
                <a:srgbClr val="000000"/>
              </a:solidFill>
            </a:endParaRPr>
          </a:p>
        </p:txBody>
      </p:sp>
      <p:sp>
        <p:nvSpPr>
          <p:cNvPr id="3" name="文本框 2"/>
          <p:cNvSpPr txBox="1"/>
          <p:nvPr/>
        </p:nvSpPr>
        <p:spPr>
          <a:xfrm>
            <a:off x="344575" y="1239925"/>
            <a:ext cx="8650724" cy="3624069"/>
          </a:xfrm>
          <a:prstGeom prst="rect">
            <a:avLst/>
          </a:prstGeom>
          <a:noFill/>
        </p:spPr>
        <p:txBody>
          <a:bodyPr wrap="square" rtlCol="0">
            <a:spAutoFit/>
          </a:bodyPr>
          <a:lstStyle/>
          <a:p>
            <a:endParaRPr lang="en-US" altLang="zh-CN" sz="1350" dirty="0"/>
          </a:p>
          <a:p>
            <a:r>
              <a:rPr lang="en-US" altLang="zh-CN" sz="1350" dirty="0"/>
              <a:t>[14] </a:t>
            </a:r>
            <a:r>
              <a:rPr lang="en-US" altLang="zh-CN" sz="1350" dirty="0" err="1"/>
              <a:t>Harbor:</a:t>
            </a:r>
            <a:r>
              <a:rPr lang="en-US" altLang="zh-CN" sz="1350" u="sng" dirty="0" err="1">
                <a:hlinkClick r:id="rId3"/>
              </a:rPr>
              <a:t>https</a:t>
            </a:r>
            <a:r>
              <a:rPr lang="en-US" altLang="zh-CN" sz="1350" u="sng" dirty="0">
                <a:hlinkClick r:id="rId3"/>
              </a:rPr>
              <a:t>://goharbor.io/</a:t>
            </a:r>
            <a:r>
              <a:rPr lang="en-US" altLang="zh-CN" sz="1350" dirty="0"/>
              <a:t> Harbor is an open source cloud native registry that stores, signs, and scans container images for vulnerabilities.</a:t>
            </a:r>
            <a:endParaRPr lang="zh-CN" altLang="zh-CN" sz="1350" dirty="0"/>
          </a:p>
          <a:p>
            <a:r>
              <a:rPr lang="en-US" altLang="zh-CN" sz="1350" dirty="0"/>
              <a:t>[15] </a:t>
            </a:r>
            <a:r>
              <a:rPr lang="en-US" altLang="zh-CN" sz="1350" dirty="0" err="1"/>
              <a:t>Docker:</a:t>
            </a:r>
            <a:r>
              <a:rPr lang="en-US" altLang="zh-CN" sz="1350" u="sng" dirty="0" err="1">
                <a:hlinkClick r:id="rId4"/>
              </a:rPr>
              <a:t>https</a:t>
            </a:r>
            <a:r>
              <a:rPr lang="en-US" altLang="zh-CN" sz="1350" u="sng" dirty="0">
                <a:hlinkClick r:id="rId4"/>
              </a:rPr>
              <a:t>://www.docker.com</a:t>
            </a:r>
            <a:r>
              <a:rPr lang="en-US" altLang="zh-CN" sz="1350" dirty="0"/>
              <a:t> Docker</a:t>
            </a:r>
            <a:r>
              <a:rPr lang="zh-CN" altLang="zh-CN" sz="1350" dirty="0"/>
              <a:t>是一个开放源代码软件专案，让应用程序部署在软件货柜下的工作可以自动化进行，借此在</a:t>
            </a:r>
            <a:r>
              <a:rPr lang="en-US" altLang="zh-CN" sz="1350" dirty="0"/>
              <a:t>Linux</a:t>
            </a:r>
            <a:r>
              <a:rPr lang="zh-CN" altLang="zh-CN" sz="1350" dirty="0"/>
              <a:t>操作系统上，提供一个额外的软件抽象层，以及操作系统层虚拟化的自动管理机制</a:t>
            </a:r>
          </a:p>
          <a:p>
            <a:r>
              <a:rPr lang="en-US" altLang="zh-CN" sz="1350" dirty="0"/>
              <a:t>[16] </a:t>
            </a:r>
            <a:r>
              <a:rPr lang="en-US" altLang="zh-CN" sz="1350" dirty="0" err="1"/>
              <a:t>Kubernetes:</a:t>
            </a:r>
            <a:r>
              <a:rPr lang="en-US" altLang="zh-CN" sz="1350" u="sng" dirty="0" err="1">
                <a:hlinkClick r:id="rId5"/>
              </a:rPr>
              <a:t>https</a:t>
            </a:r>
            <a:r>
              <a:rPr lang="en-US" altLang="zh-CN" sz="1350" u="sng" dirty="0">
                <a:hlinkClick r:id="rId5"/>
              </a:rPr>
              <a:t>://kubernetes.io</a:t>
            </a:r>
            <a:r>
              <a:rPr lang="en-US" altLang="zh-CN" sz="1350" dirty="0"/>
              <a:t> Kubernetes</a:t>
            </a:r>
            <a:r>
              <a:rPr lang="zh-CN" altLang="zh-CN" sz="1350" dirty="0"/>
              <a:t>（常简称为</a:t>
            </a:r>
            <a:r>
              <a:rPr lang="en-US" altLang="zh-CN" sz="1350" dirty="0"/>
              <a:t>K8s</a:t>
            </a:r>
            <a:r>
              <a:rPr lang="zh-CN" altLang="zh-CN" sz="1350" dirty="0"/>
              <a:t>）是用于自动部署、扩展和管理容器化（</a:t>
            </a:r>
            <a:r>
              <a:rPr lang="en-US" altLang="zh-CN" sz="1350" dirty="0"/>
              <a:t>containerized</a:t>
            </a:r>
            <a:r>
              <a:rPr lang="zh-CN" altLang="zh-CN" sz="1350" dirty="0"/>
              <a:t>）应用程序的开源系统。</a:t>
            </a:r>
          </a:p>
          <a:p>
            <a:r>
              <a:rPr lang="en-US" altLang="zh-CN" sz="1350" dirty="0"/>
              <a:t>[17] </a:t>
            </a:r>
            <a:r>
              <a:rPr lang="en-US" altLang="zh-CN" sz="1350" dirty="0" err="1"/>
              <a:t>Istio:</a:t>
            </a:r>
            <a:r>
              <a:rPr lang="en-US" altLang="zh-CN" sz="1350" u="sng" dirty="0" err="1">
                <a:hlinkClick r:id="rId6"/>
              </a:rPr>
              <a:t>https</a:t>
            </a:r>
            <a:r>
              <a:rPr lang="en-US" altLang="zh-CN" sz="1350" u="sng" dirty="0">
                <a:hlinkClick r:id="rId6"/>
              </a:rPr>
              <a:t>://istio.io/</a:t>
            </a:r>
            <a:r>
              <a:rPr lang="en-US" altLang="zh-CN" sz="1350" dirty="0"/>
              <a:t> </a:t>
            </a:r>
            <a:r>
              <a:rPr lang="en-US" altLang="zh-CN" sz="1350" dirty="0" err="1"/>
              <a:t>Istio</a:t>
            </a:r>
            <a:r>
              <a:rPr lang="en-US" altLang="zh-CN" sz="1350" dirty="0"/>
              <a:t> </a:t>
            </a:r>
            <a:r>
              <a:rPr lang="zh-CN" altLang="zh-CN" sz="1350" dirty="0"/>
              <a:t>是一个开源的独立服务网格，可为您成功运行分布式微服务架构提供所需的基础。</a:t>
            </a:r>
          </a:p>
          <a:p>
            <a:r>
              <a:rPr lang="en-US" altLang="zh-CN" sz="1350" dirty="0"/>
              <a:t>[18] Rancher</a:t>
            </a:r>
            <a:r>
              <a:rPr lang="zh-CN" altLang="zh-CN" sz="1350" dirty="0"/>
              <a:t>：</a:t>
            </a:r>
            <a:r>
              <a:rPr lang="en-US" altLang="zh-CN" sz="1350" u="sng" dirty="0">
                <a:hlinkClick r:id="rId7"/>
              </a:rPr>
              <a:t>https://rancher.com</a:t>
            </a:r>
            <a:r>
              <a:rPr lang="en-US" altLang="zh-CN" sz="1350" dirty="0"/>
              <a:t> Rancher</a:t>
            </a:r>
            <a:r>
              <a:rPr lang="zh-CN" altLang="zh-CN" sz="1350" dirty="0"/>
              <a:t>是一个开源的全栈化企业级容器管理平台，通过极简的操作体验和强大完善的功能，让企业用户在生产环境中轻松落地容器技术。</a:t>
            </a:r>
          </a:p>
          <a:p>
            <a:r>
              <a:rPr lang="en-US" altLang="zh-CN" sz="1350" dirty="0"/>
              <a:t>[19] </a:t>
            </a:r>
            <a:r>
              <a:rPr lang="en-US" altLang="zh-CN" sz="1350" dirty="0" err="1"/>
              <a:t>OpenStack:</a:t>
            </a:r>
            <a:r>
              <a:rPr lang="en-US" altLang="zh-CN" sz="1350" u="sng" dirty="0" err="1"/>
              <a:t>https</a:t>
            </a:r>
            <a:r>
              <a:rPr lang="en-US" altLang="zh-CN" sz="1350" u="sng" dirty="0"/>
              <a:t>://www.openstack.org </a:t>
            </a:r>
            <a:r>
              <a:rPr lang="en-US" altLang="zh-CN" sz="1350" dirty="0"/>
              <a:t>OpenStack</a:t>
            </a:r>
            <a:r>
              <a:rPr lang="zh-CN" altLang="zh-CN" sz="1350" dirty="0"/>
              <a:t>是美国国家航空航天局和</a:t>
            </a:r>
            <a:r>
              <a:rPr lang="en-US" altLang="zh-CN" sz="1350" dirty="0"/>
              <a:t>Rackspace</a:t>
            </a:r>
            <a:r>
              <a:rPr lang="zh-CN" altLang="zh-CN" sz="1350" dirty="0"/>
              <a:t>合作研发的云端运算软件，以</a:t>
            </a:r>
            <a:r>
              <a:rPr lang="en-US" altLang="zh-CN" sz="1350" dirty="0"/>
              <a:t>Apache</a:t>
            </a:r>
            <a:r>
              <a:rPr lang="zh-CN" altLang="zh-CN" sz="1350" dirty="0"/>
              <a:t>授权条款授权，并且是自由和开放源代码软件。</a:t>
            </a:r>
            <a:endParaRPr lang="en-US" altLang="zh-CN" sz="1350" dirty="0"/>
          </a:p>
          <a:p>
            <a:r>
              <a:rPr lang="en-US" altLang="zh-CN" sz="1350" dirty="0"/>
              <a:t>[20] XLP for </a:t>
            </a:r>
            <a:r>
              <a:rPr lang="en-US" altLang="zh-CN" sz="1350" dirty="0" err="1"/>
              <a:t>NEET:http</a:t>
            </a:r>
            <a:r>
              <a:rPr lang="en-US" altLang="zh-CN" sz="1350" dirty="0"/>
              <a:t>://toyhouse.cc:81/</a:t>
            </a:r>
            <a:r>
              <a:rPr lang="en-US" altLang="zh-CN" sz="1350" dirty="0" err="1"/>
              <a:t>index.php</a:t>
            </a:r>
            <a:r>
              <a:rPr lang="en-US" altLang="zh-CN" sz="1350" dirty="0"/>
              <a:t>/</a:t>
            </a:r>
            <a:r>
              <a:rPr lang="en-US" altLang="zh-CN" sz="1350" dirty="0" err="1"/>
              <a:t>XLP_for_NEE</a:t>
            </a:r>
            <a:r>
              <a:rPr lang="en-US" altLang="zh-CN" sz="1350" dirty="0"/>
              <a:t>, XLP's development is based on the context of the thriving of big data, open source and container/cloud technologies.</a:t>
            </a:r>
          </a:p>
          <a:p>
            <a:r>
              <a:rPr lang="en-US" altLang="zh-CN" sz="1350" dirty="0"/>
              <a:t>[21]</a:t>
            </a:r>
            <a:r>
              <a:rPr lang="zh-CN" altLang="en-US" sz="1350" dirty="0"/>
              <a:t>宋嘉昊</a:t>
            </a:r>
            <a:r>
              <a:rPr lang="en-US" altLang="zh-CN" sz="1350" dirty="0"/>
              <a:t>. </a:t>
            </a:r>
            <a:r>
              <a:rPr lang="en-US" altLang="zh-CN" sz="1350" dirty="0" err="1"/>
              <a:t>Xlpsystem</a:t>
            </a:r>
            <a:r>
              <a:rPr lang="en-US" altLang="zh-CN" sz="1350" dirty="0"/>
              <a:t> introduction, </a:t>
            </a:r>
            <a:r>
              <a:rPr lang="en-US" altLang="zh-CN" sz="1350" dirty="0">
                <a:hlinkClick r:id="rId8"/>
              </a:rPr>
              <a:t>File:Xlpsystem introduction.pptx</a:t>
            </a:r>
            <a:r>
              <a:rPr lang="en-US" altLang="zh-CN" sz="1350" dirty="0"/>
              <a:t>,2019</a:t>
            </a:r>
            <a:r>
              <a:rPr lang="zh-CN" altLang="en-US" sz="1350" dirty="0"/>
              <a:t>年</a:t>
            </a:r>
            <a:endParaRPr lang="en-US" altLang="zh-CN" sz="1350" dirty="0"/>
          </a:p>
          <a:p>
            <a:r>
              <a:rPr lang="en-US" altLang="zh-CN" sz="1350" dirty="0"/>
              <a:t>[22]</a:t>
            </a:r>
            <a:r>
              <a:rPr lang="zh-CN" altLang="en-US" sz="1350" dirty="0"/>
              <a:t>哈尔佐诺</a:t>
            </a:r>
            <a:r>
              <a:rPr lang="en-US" altLang="zh-CN" sz="1350" dirty="0"/>
              <a:t>, T., D. </a:t>
            </a:r>
            <a:r>
              <a:rPr lang="zh-CN" altLang="en-US" sz="1350" dirty="0"/>
              <a:t>舍瑞尔</a:t>
            </a:r>
            <a:r>
              <a:rPr lang="en-US" altLang="zh-CN" sz="1350" dirty="0"/>
              <a:t>, A. </a:t>
            </a:r>
            <a:r>
              <a:rPr lang="zh-CN" altLang="en-US" sz="1350" dirty="0"/>
              <a:t>彭特兰</a:t>
            </a:r>
            <a:r>
              <a:rPr lang="en-US" altLang="zh-CN" sz="1350" dirty="0"/>
              <a:t>, and </a:t>
            </a:r>
            <a:r>
              <a:rPr lang="zh-CN" altLang="en-US" sz="1350" dirty="0"/>
              <a:t>陈浩</a:t>
            </a:r>
            <a:r>
              <a:rPr lang="en-US" altLang="zh-CN" sz="1350" dirty="0"/>
              <a:t>.《</a:t>
            </a:r>
            <a:r>
              <a:rPr lang="zh-CN" altLang="en-US" sz="1350" dirty="0"/>
              <a:t>信任与数据 身份与数据共享的创新框架 </a:t>
            </a:r>
            <a:r>
              <a:rPr lang="en-US" altLang="zh-CN" sz="1350" dirty="0"/>
              <a:t>a New Framework for Identity and Data Sharing》. 1. </a:t>
            </a:r>
            <a:r>
              <a:rPr lang="zh-CN" altLang="en-US" sz="1350" dirty="0"/>
              <a:t>经济科学出版社</a:t>
            </a:r>
            <a:r>
              <a:rPr lang="en-US" altLang="zh-CN" sz="1350" dirty="0"/>
              <a:t>. 2018. ISBN:9787514198669. p30-p34</a:t>
            </a:r>
          </a:p>
        </p:txBody>
      </p:sp>
      <p:sp>
        <p:nvSpPr>
          <p:cNvPr id="2" name="文本框 1"/>
          <p:cNvSpPr txBox="1"/>
          <p:nvPr/>
        </p:nvSpPr>
        <p:spPr>
          <a:xfrm>
            <a:off x="344575" y="1066800"/>
            <a:ext cx="1415645" cy="369332"/>
          </a:xfrm>
          <a:prstGeom prst="rect">
            <a:avLst/>
          </a:prstGeom>
          <a:noFill/>
        </p:spPr>
        <p:txBody>
          <a:bodyPr wrap="square" rtlCol="0">
            <a:spAutoFit/>
          </a:bodyPr>
          <a:lstStyle/>
          <a:p>
            <a:r>
              <a:rPr lang="zh-CN" altLang="en-US" b="1" dirty="0">
                <a:latin typeface="微软雅黑" panose="020B0503020204020204" pitchFamily="34" charset="-122"/>
                <a:ea typeface="微软雅黑" panose="020B0503020204020204" pitchFamily="34" charset="-122"/>
              </a:rPr>
              <a:t>参考文献</a:t>
            </a:r>
          </a:p>
        </p:txBody>
      </p:sp>
    </p:spTree>
    <p:extLst>
      <p:ext uri="{BB962C8B-B14F-4D97-AF65-F5344CB8AC3E}">
        <p14:creationId xmlns:p14="http://schemas.microsoft.com/office/powerpoint/2010/main" val="103802849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524828" y="1563916"/>
            <a:ext cx="7608094" cy="3416320"/>
          </a:xfrm>
          <a:prstGeom prst="rect">
            <a:avLst/>
          </a:prstGeom>
          <a:noFill/>
        </p:spPr>
        <p:txBody>
          <a:bodyPr wrap="square" rtlCol="0">
            <a:spAutoFit/>
          </a:bodyPr>
          <a:lstStyle/>
          <a:p>
            <a:pPr marL="257175" indent="-257175">
              <a:buFont typeface="+mj-lt"/>
              <a:buAutoNum type="arabicPeriod"/>
            </a:pPr>
            <a:r>
              <a:rPr lang="zh-CN" altLang="en-US" sz="1350" dirty="0">
                <a:hlinkClick r:id="rId2"/>
              </a:rPr>
              <a:t>卢达溶</a:t>
            </a:r>
            <a:r>
              <a:rPr lang="en-US" altLang="zh-CN" sz="1350" dirty="0">
                <a:hlinkClick r:id="rId2"/>
              </a:rPr>
              <a:t>-</a:t>
            </a:r>
            <a:r>
              <a:rPr lang="zh-CN" altLang="en-US" sz="1350" dirty="0">
                <a:hlinkClick r:id="rId2"/>
              </a:rPr>
              <a:t>工程管理硕士导引课用</a:t>
            </a:r>
            <a:r>
              <a:rPr lang="en-US" altLang="zh-CN" sz="1350" dirty="0">
                <a:hlinkClick r:id="rId2"/>
              </a:rPr>
              <a:t>.pptx</a:t>
            </a:r>
            <a:endParaRPr lang="en-US" altLang="zh-CN" sz="1350" dirty="0"/>
          </a:p>
          <a:p>
            <a:pPr marL="257175" indent="-257175">
              <a:buFont typeface="+mj-lt"/>
              <a:buAutoNum type="arabicPeriod"/>
            </a:pPr>
            <a:r>
              <a:rPr lang="en-US" altLang="zh-CN" sz="1350" dirty="0">
                <a:hlinkClick r:id="rId3"/>
              </a:rPr>
              <a:t>MEM2019OrientationProgram</a:t>
            </a:r>
            <a:r>
              <a:rPr lang="zh-CN" altLang="en-US" sz="1350" dirty="0">
                <a:hlinkClick r:id="rId3"/>
              </a:rPr>
              <a:t>顾学雍</a:t>
            </a:r>
            <a:r>
              <a:rPr lang="en-US" altLang="zh-CN" sz="1350" dirty="0">
                <a:hlinkClick r:id="rId3"/>
              </a:rPr>
              <a:t>.pptx</a:t>
            </a:r>
            <a:endParaRPr lang="en-US" altLang="zh-CN" sz="1350" dirty="0"/>
          </a:p>
          <a:p>
            <a:pPr marL="257175" indent="-257175">
              <a:buFont typeface="+mj-lt"/>
              <a:buAutoNum type="arabicPeriod"/>
            </a:pPr>
            <a:r>
              <a:rPr lang="zh-CN" altLang="en-US" sz="1350" dirty="0">
                <a:hlinkClick r:id="rId4"/>
              </a:rPr>
              <a:t>大工科视角白峰杉</a:t>
            </a:r>
            <a:r>
              <a:rPr lang="en-US" altLang="zh-CN" sz="1350" dirty="0">
                <a:hlinkClick r:id="rId4"/>
              </a:rPr>
              <a:t>.pptx</a:t>
            </a:r>
            <a:endParaRPr lang="en-US" altLang="zh-CN" sz="1350" dirty="0"/>
          </a:p>
          <a:p>
            <a:pPr marL="257175" indent="-257175">
              <a:buFont typeface="+mj-lt"/>
              <a:buAutoNum type="arabicPeriod"/>
            </a:pPr>
            <a:r>
              <a:rPr lang="zh-CN" altLang="en-US" sz="1350" dirty="0">
                <a:hlinkClick r:id="rId5"/>
              </a:rPr>
              <a:t>文献检索导引曾晓牧</a:t>
            </a:r>
            <a:r>
              <a:rPr lang="en-US" altLang="zh-CN" sz="1350" dirty="0">
                <a:hlinkClick r:id="rId5"/>
              </a:rPr>
              <a:t>.pptx</a:t>
            </a:r>
            <a:endParaRPr lang="en-US" altLang="zh-CN" sz="1350" dirty="0"/>
          </a:p>
          <a:p>
            <a:pPr marL="257175" indent="-257175">
              <a:buFont typeface="+mj-lt"/>
              <a:buAutoNum type="arabicPeriod"/>
            </a:pPr>
            <a:r>
              <a:rPr lang="zh-CN" altLang="en-US" sz="1350" dirty="0">
                <a:hlinkClick r:id="rId6"/>
              </a:rPr>
              <a:t>设计事理学高炳学</a:t>
            </a:r>
            <a:r>
              <a:rPr lang="en-US" altLang="zh-CN" sz="1350" dirty="0">
                <a:hlinkClick r:id="rId6"/>
              </a:rPr>
              <a:t>.pptx</a:t>
            </a:r>
            <a:endParaRPr lang="en-US" altLang="zh-CN" sz="1350" dirty="0"/>
          </a:p>
          <a:p>
            <a:pPr marL="257175" indent="-257175">
              <a:buFont typeface="+mj-lt"/>
              <a:buAutoNum type="arabicPeriod"/>
            </a:pPr>
            <a:r>
              <a:rPr lang="zh-CN" altLang="en-US" sz="1350" dirty="0">
                <a:hlinkClick r:id="rId7"/>
              </a:rPr>
              <a:t>清华</a:t>
            </a:r>
            <a:r>
              <a:rPr lang="en-US" altLang="zh-CN" sz="1350" dirty="0" err="1">
                <a:hlinkClick r:id="rId7"/>
              </a:rPr>
              <a:t>iCenter</a:t>
            </a:r>
            <a:r>
              <a:rPr lang="zh-CN" altLang="en-US" sz="1350" dirty="0">
                <a:hlinkClick r:id="rId7"/>
              </a:rPr>
              <a:t>建设理念及实践</a:t>
            </a:r>
            <a:r>
              <a:rPr lang="en-US" altLang="zh-CN" sz="1350" dirty="0">
                <a:hlinkClick r:id="rId7"/>
              </a:rPr>
              <a:t>-</a:t>
            </a:r>
            <a:r>
              <a:rPr lang="zh-CN" altLang="en-US" sz="1350" dirty="0">
                <a:hlinkClick r:id="rId7"/>
              </a:rPr>
              <a:t>简介李双寿</a:t>
            </a:r>
            <a:r>
              <a:rPr lang="en-US" altLang="zh-CN" sz="1350" dirty="0">
                <a:hlinkClick r:id="rId7"/>
              </a:rPr>
              <a:t>.pptx</a:t>
            </a:r>
            <a:endParaRPr lang="en-US" altLang="zh-CN" sz="1350" dirty="0"/>
          </a:p>
          <a:p>
            <a:pPr marL="257175" indent="-257175">
              <a:buFont typeface="+mj-lt"/>
              <a:buAutoNum type="arabicPeriod"/>
            </a:pPr>
            <a:r>
              <a:rPr lang="zh-CN" altLang="en-US" sz="1350" dirty="0">
                <a:hlinkClick r:id="rId8"/>
              </a:rPr>
              <a:t>人工智能实验室</a:t>
            </a:r>
            <a:r>
              <a:rPr lang="en-US" altLang="zh-CN" sz="1350" dirty="0">
                <a:hlinkClick r:id="rId8"/>
              </a:rPr>
              <a:t>.pptx</a:t>
            </a:r>
            <a:endParaRPr lang="en-US" altLang="zh-CN" sz="1350" dirty="0"/>
          </a:p>
          <a:p>
            <a:pPr marL="257175" indent="-257175">
              <a:buFont typeface="+mj-lt"/>
              <a:buAutoNum type="arabicPeriod"/>
            </a:pPr>
            <a:r>
              <a:rPr lang="zh-CN" altLang="en-US" sz="1350" dirty="0">
                <a:hlinkClick r:id="rId9"/>
              </a:rPr>
              <a:t>未来能力发展研究中心：智能制造项目介绍</a:t>
            </a:r>
            <a:r>
              <a:rPr lang="en-US" altLang="zh-CN" sz="1350" dirty="0">
                <a:hlinkClick r:id="rId9"/>
              </a:rPr>
              <a:t>.pptx</a:t>
            </a:r>
            <a:endParaRPr lang="en-US" altLang="zh-CN" sz="1350" dirty="0"/>
          </a:p>
          <a:p>
            <a:pPr marL="257175" indent="-257175">
              <a:buFont typeface="+mj-lt"/>
              <a:buAutoNum type="arabicPeriod"/>
            </a:pPr>
            <a:r>
              <a:rPr lang="zh-CN" altLang="en-US" sz="1350" dirty="0">
                <a:hlinkClick r:id="rId10"/>
              </a:rPr>
              <a:t>成形制造实验室介绍</a:t>
            </a:r>
            <a:r>
              <a:rPr lang="en-US" altLang="zh-CN" sz="1350" dirty="0">
                <a:hlinkClick r:id="rId10"/>
              </a:rPr>
              <a:t>2019</a:t>
            </a:r>
            <a:r>
              <a:rPr lang="zh-CN" altLang="en-US" sz="1350" dirty="0">
                <a:hlinkClick r:id="rId10"/>
              </a:rPr>
              <a:t>姚启明</a:t>
            </a:r>
            <a:r>
              <a:rPr lang="en-US" altLang="zh-CN" sz="1350" dirty="0">
                <a:hlinkClick r:id="rId10"/>
              </a:rPr>
              <a:t>.pdf</a:t>
            </a:r>
            <a:endParaRPr lang="en-US" altLang="zh-CN" sz="1350" dirty="0"/>
          </a:p>
          <a:p>
            <a:pPr marL="257175" indent="-257175">
              <a:buFont typeface="+mj-lt"/>
              <a:buAutoNum type="arabicPeriod"/>
            </a:pPr>
            <a:r>
              <a:rPr lang="zh-CN" altLang="en-US" sz="1350" dirty="0">
                <a:hlinkClick r:id="rId11"/>
              </a:rPr>
              <a:t>机械制造实验室介绍</a:t>
            </a:r>
            <a:r>
              <a:rPr lang="en-US" altLang="zh-CN" sz="1350" dirty="0">
                <a:hlinkClick r:id="rId11"/>
              </a:rPr>
              <a:t>2019.pdf</a:t>
            </a:r>
            <a:endParaRPr lang="en-US" altLang="zh-CN" sz="1350" dirty="0"/>
          </a:p>
          <a:p>
            <a:pPr marL="257175" indent="-257175">
              <a:buFont typeface="+mj-lt"/>
              <a:buAutoNum type="arabicPeriod"/>
            </a:pPr>
            <a:r>
              <a:rPr lang="zh-CN" altLang="en-US" sz="1350" dirty="0">
                <a:hlinkClick r:id="rId12"/>
              </a:rPr>
              <a:t>设计与原型实验室介绍</a:t>
            </a:r>
            <a:r>
              <a:rPr lang="en-US" altLang="zh-CN" sz="1350" dirty="0">
                <a:hlinkClick r:id="rId12"/>
              </a:rPr>
              <a:t>.pdf</a:t>
            </a:r>
            <a:endParaRPr lang="en-US" altLang="zh-CN" sz="1350" dirty="0"/>
          </a:p>
          <a:p>
            <a:pPr marL="257175" indent="-257175">
              <a:buFont typeface="+mj-lt"/>
              <a:buAutoNum type="arabicPeriod"/>
            </a:pPr>
            <a:r>
              <a:rPr lang="zh-CN" altLang="en-US" sz="1350" dirty="0">
                <a:hlinkClick r:id="rId13"/>
              </a:rPr>
              <a:t>智能制造实验室介绍</a:t>
            </a:r>
            <a:r>
              <a:rPr lang="en-US" altLang="zh-CN" sz="1350" dirty="0">
                <a:hlinkClick r:id="rId13"/>
              </a:rPr>
              <a:t>.pdf</a:t>
            </a:r>
            <a:endParaRPr lang="en-US" altLang="zh-CN" sz="1350" dirty="0"/>
          </a:p>
          <a:p>
            <a:pPr marL="257175" indent="-257175">
              <a:buFont typeface="+mj-lt"/>
              <a:buAutoNum type="arabicPeriod"/>
            </a:pPr>
            <a:r>
              <a:rPr lang="zh-CN" altLang="en-US" sz="1350" dirty="0">
                <a:hlinkClick r:id="rId14"/>
              </a:rPr>
              <a:t>商业设计的基本逻辑与创新性思维 </a:t>
            </a:r>
            <a:r>
              <a:rPr lang="en-US" altLang="zh-CN" sz="1350" dirty="0">
                <a:hlinkClick r:id="rId14"/>
              </a:rPr>
              <a:t>2019 -</a:t>
            </a:r>
            <a:r>
              <a:rPr lang="zh-CN" altLang="en-US" sz="1350" dirty="0">
                <a:hlinkClick r:id="rId14"/>
              </a:rPr>
              <a:t>高旭东</a:t>
            </a:r>
            <a:r>
              <a:rPr lang="en-US" altLang="zh-CN" sz="1350" dirty="0">
                <a:hlinkClick r:id="rId14"/>
              </a:rPr>
              <a:t>.pptx</a:t>
            </a:r>
            <a:endParaRPr lang="en-US" altLang="zh-CN" sz="1350" dirty="0"/>
          </a:p>
          <a:p>
            <a:pPr marL="257175" indent="-257175">
              <a:buFont typeface="+mj-lt"/>
              <a:buAutoNum type="arabicPeriod"/>
            </a:pPr>
            <a:r>
              <a:rPr lang="en-US" altLang="zh-CN" sz="1350" dirty="0">
                <a:hlinkClick r:id="rId15"/>
              </a:rPr>
              <a:t>2018</a:t>
            </a:r>
            <a:r>
              <a:rPr lang="zh-CN" altLang="en-US" sz="1350" dirty="0">
                <a:hlinkClick r:id="rId15"/>
              </a:rPr>
              <a:t>级</a:t>
            </a:r>
            <a:r>
              <a:rPr lang="en-US" altLang="zh-CN" sz="1350" dirty="0">
                <a:hlinkClick r:id="rId15"/>
              </a:rPr>
              <a:t>XLP</a:t>
            </a:r>
            <a:r>
              <a:rPr lang="zh-CN" altLang="en-US" sz="1350" dirty="0">
                <a:hlinkClick r:id="rId15"/>
              </a:rPr>
              <a:t>传承者</a:t>
            </a:r>
            <a:r>
              <a:rPr lang="en-US" altLang="zh-CN" sz="1350" dirty="0">
                <a:hlinkClick r:id="rId15"/>
              </a:rPr>
              <a:t>D3-</a:t>
            </a:r>
            <a:r>
              <a:rPr lang="zh-CN" altLang="en-US" sz="1350" dirty="0">
                <a:hlinkClick r:id="rId15"/>
              </a:rPr>
              <a:t>钟泽琼</a:t>
            </a:r>
            <a:r>
              <a:rPr lang="en-US" altLang="zh-CN" sz="1350" dirty="0">
                <a:hlinkClick r:id="rId15"/>
              </a:rPr>
              <a:t>.pptx</a:t>
            </a:r>
            <a:endParaRPr lang="en-US" altLang="zh-CN" sz="1350" dirty="0"/>
          </a:p>
          <a:p>
            <a:pPr marL="257175" indent="-257175">
              <a:buFont typeface="+mj-lt"/>
              <a:buAutoNum type="arabicPeriod"/>
            </a:pPr>
            <a:r>
              <a:rPr lang="en-US" altLang="zh-CN" sz="1350" dirty="0">
                <a:hlinkClick r:id="rId16"/>
              </a:rPr>
              <a:t>2018</a:t>
            </a:r>
            <a:r>
              <a:rPr lang="zh-CN" altLang="en-US" sz="1350" dirty="0">
                <a:hlinkClick r:id="rId16"/>
              </a:rPr>
              <a:t>级传承者张强课件</a:t>
            </a:r>
            <a:r>
              <a:rPr lang="en-US" altLang="zh-CN" sz="1350" dirty="0">
                <a:hlinkClick r:id="rId16"/>
              </a:rPr>
              <a:t>.pptx</a:t>
            </a:r>
            <a:endParaRPr lang="en-US" altLang="zh-CN" sz="1350" dirty="0"/>
          </a:p>
          <a:p>
            <a:pPr marL="257175" indent="-257175">
              <a:buFont typeface="+mj-lt"/>
              <a:buAutoNum type="arabicPeriod"/>
            </a:pPr>
            <a:r>
              <a:rPr lang="zh-CN" altLang="en-US" sz="1350" dirty="0">
                <a:hlinkClick r:id="rId17"/>
              </a:rPr>
              <a:t>传承者</a:t>
            </a:r>
            <a:r>
              <a:rPr lang="en-US" altLang="zh-CN" sz="1350" dirty="0">
                <a:hlinkClick r:id="rId17"/>
              </a:rPr>
              <a:t>-D2(</a:t>
            </a:r>
            <a:r>
              <a:rPr lang="zh-CN" altLang="en-US" sz="1350" dirty="0">
                <a:hlinkClick r:id="rId17"/>
              </a:rPr>
              <a:t>温智寰</a:t>
            </a:r>
            <a:r>
              <a:rPr lang="en-US" altLang="zh-CN" sz="1350" dirty="0">
                <a:hlinkClick r:id="rId17"/>
              </a:rPr>
              <a:t>).pdf</a:t>
            </a:r>
            <a:endParaRPr lang="en-US" altLang="zh-CN" sz="1350" dirty="0"/>
          </a:p>
        </p:txBody>
      </p:sp>
      <p:grpSp>
        <p:nvGrpSpPr>
          <p:cNvPr id="16" name="组合 15">
            <a:extLst>
              <a:ext uri="{FF2B5EF4-FFF2-40B4-BE49-F238E27FC236}">
                <a16:creationId xmlns:a16="http://schemas.microsoft.com/office/drawing/2014/main" id="{7D2F0FA0-6A8C-40D8-A935-0055079386AB}"/>
              </a:ext>
            </a:extLst>
          </p:cNvPr>
          <p:cNvGrpSpPr/>
          <p:nvPr/>
        </p:nvGrpSpPr>
        <p:grpSpPr>
          <a:xfrm>
            <a:off x="6055856" y="3631338"/>
            <a:ext cx="2637284" cy="1324907"/>
            <a:chOff x="1007534" y="1916113"/>
            <a:chExt cx="9410702" cy="4392612"/>
          </a:xfrm>
        </p:grpSpPr>
        <p:sp>
          <p:nvSpPr>
            <p:cNvPr id="17" name="椭圆 16">
              <a:extLst>
                <a:ext uri="{FF2B5EF4-FFF2-40B4-BE49-F238E27FC236}">
                  <a16:creationId xmlns:a16="http://schemas.microsoft.com/office/drawing/2014/main" id="{5BBCE550-585B-45C2-B752-00BD8B2C8875}"/>
                </a:ext>
              </a:extLst>
            </p:cNvPr>
            <p:cNvSpPr/>
            <p:nvPr/>
          </p:nvSpPr>
          <p:spPr bwMode="auto">
            <a:xfrm>
              <a:off x="1007534" y="1916113"/>
              <a:ext cx="8642351" cy="4392612"/>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lgn="ctr">
                <a:defRPr/>
              </a:pPr>
              <a:endParaRPr lang="zh-CN" altLang="en-US" sz="2100" dirty="0">
                <a:latin typeface="华文新魏"/>
                <a:ea typeface="华文新魏"/>
                <a:cs typeface="华文新魏"/>
              </a:endParaRPr>
            </a:p>
          </p:txBody>
        </p:sp>
        <p:sp>
          <p:nvSpPr>
            <p:cNvPr id="18" name="等腰三角形 9">
              <a:extLst>
                <a:ext uri="{FF2B5EF4-FFF2-40B4-BE49-F238E27FC236}">
                  <a16:creationId xmlns:a16="http://schemas.microsoft.com/office/drawing/2014/main" id="{515ACEE3-65C1-419F-8039-9A8EB554ACE8}"/>
                </a:ext>
              </a:extLst>
            </p:cNvPr>
            <p:cNvSpPr>
              <a:spLocks noChangeArrowheads="1"/>
            </p:cNvSpPr>
            <p:nvPr/>
          </p:nvSpPr>
          <p:spPr bwMode="auto">
            <a:xfrm flipV="1">
              <a:off x="6864350" y="3284541"/>
              <a:ext cx="3553886" cy="649283"/>
            </a:xfrm>
            <a:prstGeom prst="triangle">
              <a:avLst>
                <a:gd name="adj" fmla="val 6361"/>
              </a:avLst>
            </a:prstGeom>
            <a:solidFill>
              <a:srgbClr val="FFFF00"/>
            </a:solidFill>
            <a:ln w="9525">
              <a:solidFill>
                <a:schemeClr val="tx1"/>
              </a:solidFill>
              <a:round/>
              <a:headEnd/>
              <a:tailEnd/>
            </a:ln>
          </p:spPr>
          <p:txBody>
            <a:bodyPr/>
            <a:lstStyle/>
            <a:p>
              <a:endParaRPr lang="zh-CN" altLang="en-US" sz="1350"/>
            </a:p>
          </p:txBody>
        </p:sp>
        <p:sp>
          <p:nvSpPr>
            <p:cNvPr id="19" name="椭圆 10">
              <a:extLst>
                <a:ext uri="{FF2B5EF4-FFF2-40B4-BE49-F238E27FC236}">
                  <a16:creationId xmlns:a16="http://schemas.microsoft.com/office/drawing/2014/main" id="{4D2A4A16-5D9B-4F44-81AF-F74DAECAA006}"/>
                </a:ext>
              </a:extLst>
            </p:cNvPr>
            <p:cNvSpPr>
              <a:spLocks noChangeArrowheads="1"/>
            </p:cNvSpPr>
            <p:nvPr/>
          </p:nvSpPr>
          <p:spPr bwMode="auto">
            <a:xfrm>
              <a:off x="3854947" y="2746373"/>
              <a:ext cx="3361266" cy="2374901"/>
            </a:xfrm>
            <a:prstGeom prst="ellipse">
              <a:avLst/>
            </a:prstGeom>
            <a:solidFill>
              <a:srgbClr val="FFFF00"/>
            </a:solidFill>
            <a:ln w="9525">
              <a:solidFill>
                <a:schemeClr val="tx1"/>
              </a:solidFill>
              <a:round/>
              <a:headEnd/>
              <a:tailEnd/>
            </a:ln>
          </p:spPr>
          <p:txBody>
            <a:bodyPr/>
            <a:lstStyle/>
            <a:p>
              <a:endParaRPr lang="zh-CN" altLang="en-US">
                <a:latin typeface="华文新魏" charset="0"/>
                <a:ea typeface="华文新魏" charset="0"/>
                <a:cs typeface="华文新魏" charset="0"/>
              </a:endParaRPr>
            </a:p>
          </p:txBody>
        </p:sp>
        <p:sp>
          <p:nvSpPr>
            <p:cNvPr id="20" name="等腰三角形 12">
              <a:extLst>
                <a:ext uri="{FF2B5EF4-FFF2-40B4-BE49-F238E27FC236}">
                  <a16:creationId xmlns:a16="http://schemas.microsoft.com/office/drawing/2014/main" id="{8C805EF6-BDFA-4CFD-A8F2-15EFF6116624}"/>
                </a:ext>
              </a:extLst>
            </p:cNvPr>
            <p:cNvSpPr>
              <a:spLocks noChangeArrowheads="1"/>
            </p:cNvSpPr>
            <p:nvPr/>
          </p:nvSpPr>
          <p:spPr bwMode="auto">
            <a:xfrm flipV="1">
              <a:off x="6096002" y="3427419"/>
              <a:ext cx="2323189" cy="649283"/>
            </a:xfrm>
            <a:prstGeom prst="triangle">
              <a:avLst>
                <a:gd name="adj" fmla="val 5088"/>
              </a:avLst>
            </a:prstGeom>
            <a:solidFill>
              <a:srgbClr val="3366FF"/>
            </a:solidFill>
            <a:ln w="9525">
              <a:solidFill>
                <a:schemeClr val="tx1"/>
              </a:solidFill>
              <a:round/>
              <a:headEnd/>
              <a:tailEnd/>
            </a:ln>
          </p:spPr>
          <p:txBody>
            <a:bodyPr/>
            <a:lstStyle/>
            <a:p>
              <a:endParaRPr lang="zh-CN" altLang="en-US" sz="1350"/>
            </a:p>
          </p:txBody>
        </p:sp>
        <p:sp>
          <p:nvSpPr>
            <p:cNvPr id="21" name="椭圆 13">
              <a:extLst>
                <a:ext uri="{FF2B5EF4-FFF2-40B4-BE49-F238E27FC236}">
                  <a16:creationId xmlns:a16="http://schemas.microsoft.com/office/drawing/2014/main" id="{5F4AB5B0-7F97-4900-A7C6-57F338480EC5}"/>
                </a:ext>
              </a:extLst>
            </p:cNvPr>
            <p:cNvSpPr>
              <a:spLocks noChangeArrowheads="1"/>
            </p:cNvSpPr>
            <p:nvPr/>
          </p:nvSpPr>
          <p:spPr bwMode="auto">
            <a:xfrm>
              <a:off x="4630695" y="3284541"/>
              <a:ext cx="2017184" cy="1368426"/>
            </a:xfrm>
            <a:prstGeom prst="ellipse">
              <a:avLst/>
            </a:prstGeom>
            <a:solidFill>
              <a:srgbClr val="3366FF"/>
            </a:solidFill>
            <a:ln w="9525">
              <a:solidFill>
                <a:schemeClr val="tx1"/>
              </a:solidFill>
              <a:round/>
              <a:headEnd/>
              <a:tailEnd/>
            </a:ln>
          </p:spPr>
          <p:txBody>
            <a:bodyPr/>
            <a:lstStyle/>
            <a:p>
              <a:pPr algn="ctr"/>
              <a:endParaRPr lang="zh-CN" altLang="en-US" sz="2100">
                <a:latin typeface="华文新魏" charset="0"/>
                <a:ea typeface="华文新魏" charset="0"/>
                <a:cs typeface="华文新魏" charset="0"/>
              </a:endParaRPr>
            </a:p>
          </p:txBody>
        </p:sp>
      </p:grpSp>
      <p:sp>
        <p:nvSpPr>
          <p:cNvPr id="22" name="标题 1">
            <a:extLst>
              <a:ext uri="{FF2B5EF4-FFF2-40B4-BE49-F238E27FC236}">
                <a16:creationId xmlns:a16="http://schemas.microsoft.com/office/drawing/2014/main" id="{92FA5D0B-16CF-4D31-B0EF-D90D9B1EF5F4}"/>
              </a:ext>
            </a:extLst>
          </p:cNvPr>
          <p:cNvSpPr>
            <a:spLocks noGrp="1"/>
          </p:cNvSpPr>
          <p:nvPr>
            <p:ph type="title"/>
          </p:nvPr>
        </p:nvSpPr>
        <p:spPr>
          <a:xfrm>
            <a:off x="6153373" y="3144930"/>
            <a:ext cx="2421959" cy="421767"/>
          </a:xfrm>
        </p:spPr>
        <p:txBody>
          <a:bodyPr>
            <a:noAutofit/>
          </a:bodyPr>
          <a:lstStyle/>
          <a:p>
            <a:pPr>
              <a:defRPr/>
            </a:pPr>
            <a:r>
              <a:rPr lang="zh-CN" altLang="en-US" sz="2100" dirty="0">
                <a:latin typeface="华文新魏"/>
                <a:ea typeface="华文新魏"/>
                <a:cs typeface="华文新魏"/>
              </a:rPr>
              <a:t>探究未知驱动学习</a:t>
            </a:r>
          </a:p>
        </p:txBody>
      </p:sp>
      <p:sp>
        <p:nvSpPr>
          <p:cNvPr id="11" name="文本框 10"/>
          <p:cNvSpPr txBox="1"/>
          <p:nvPr/>
        </p:nvSpPr>
        <p:spPr>
          <a:xfrm>
            <a:off x="344575" y="1066800"/>
            <a:ext cx="1529945" cy="369332"/>
          </a:xfrm>
          <a:prstGeom prst="rect">
            <a:avLst/>
          </a:prstGeom>
          <a:noFill/>
        </p:spPr>
        <p:txBody>
          <a:bodyPr wrap="square" rtlCol="0">
            <a:spAutoFit/>
          </a:bodyPr>
          <a:lstStyle/>
          <a:p>
            <a:r>
              <a:rPr lang="zh-CN" altLang="en-US" b="1" dirty="0">
                <a:latin typeface="微软雅黑" panose="020B0503020204020204" pitchFamily="34" charset="-122"/>
                <a:ea typeface="微软雅黑" panose="020B0503020204020204" pitchFamily="34" charset="-122"/>
              </a:rPr>
              <a:t>参考文献</a:t>
            </a:r>
          </a:p>
        </p:txBody>
      </p:sp>
    </p:spTree>
    <p:extLst>
      <p:ext uri="{BB962C8B-B14F-4D97-AF65-F5344CB8AC3E}">
        <p14:creationId xmlns:p14="http://schemas.microsoft.com/office/powerpoint/2010/main" val="345059190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B48DBE-EB73-4C31-AD52-FA135BD9214D}"/>
              </a:ext>
            </a:extLst>
          </p:cNvPr>
          <p:cNvSpPr>
            <a:spLocks noGrp="1"/>
          </p:cNvSpPr>
          <p:nvPr>
            <p:ph type="ctrTitle"/>
          </p:nvPr>
        </p:nvSpPr>
        <p:spPr>
          <a:xfrm>
            <a:off x="834390" y="1600200"/>
            <a:ext cx="7475220" cy="2028893"/>
          </a:xfrm>
        </p:spPr>
        <p:txBody>
          <a:bodyPr>
            <a:normAutofit/>
          </a:bodyPr>
          <a:lstStyle/>
          <a:p>
            <a:pPr>
              <a:lnSpc>
                <a:spcPct val="100000"/>
              </a:lnSpc>
            </a:pPr>
            <a:r>
              <a:rPr lang="zh-CN" altLang="en-US" sz="6000" cap="small" dirty="0">
                <a:solidFill>
                  <a:schemeClr val="bg1"/>
                </a:solidFill>
                <a:latin typeface="微软雅黑" panose="020B0503020204020204" pitchFamily="34" charset="-122"/>
                <a:ea typeface="微软雅黑" panose="020B0503020204020204" pitchFamily="34" charset="-122"/>
              </a:rPr>
              <a:t>附录</a:t>
            </a:r>
            <a:endParaRPr lang="zh-CN" altLang="en-US" sz="6000" dirty="0"/>
          </a:p>
        </p:txBody>
      </p:sp>
      <p:sp>
        <p:nvSpPr>
          <p:cNvPr id="3" name="副标题 2">
            <a:extLst>
              <a:ext uri="{FF2B5EF4-FFF2-40B4-BE49-F238E27FC236}">
                <a16:creationId xmlns:a16="http://schemas.microsoft.com/office/drawing/2014/main" id="{E746FE19-204A-4A6D-A85C-7F797D5288BD}"/>
              </a:ext>
            </a:extLst>
          </p:cNvPr>
          <p:cNvSpPr>
            <a:spLocks noGrp="1"/>
          </p:cNvSpPr>
          <p:nvPr>
            <p:ph type="subTitle" idx="1"/>
          </p:nvPr>
        </p:nvSpPr>
        <p:spPr/>
        <p:txBody>
          <a:bodyPr/>
          <a:lstStyle/>
          <a:p>
            <a:endParaRPr lang="zh-CN" altLang="en-US" b="1" dirty="0"/>
          </a:p>
        </p:txBody>
      </p:sp>
    </p:spTree>
    <p:extLst>
      <p:ext uri="{BB962C8B-B14F-4D97-AF65-F5344CB8AC3E}">
        <p14:creationId xmlns:p14="http://schemas.microsoft.com/office/powerpoint/2010/main" val="237301961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0660BF0-1B6D-4C57-9DD0-F57245FA7C17}"/>
              </a:ext>
            </a:extLst>
          </p:cNvPr>
          <p:cNvSpPr>
            <a:spLocks noGrp="1"/>
          </p:cNvSpPr>
          <p:nvPr>
            <p:ph type="title"/>
          </p:nvPr>
        </p:nvSpPr>
        <p:spPr>
          <a:xfrm>
            <a:off x="509649" y="99767"/>
            <a:ext cx="2949178" cy="1600200"/>
          </a:xfrm>
        </p:spPr>
        <p:txBody>
          <a:bodyPr/>
          <a:lstStyle/>
          <a:p>
            <a:r>
              <a:rPr lang="zh-CN" altLang="en-US" dirty="0"/>
              <a:t>宪章的文件</a:t>
            </a:r>
            <a:endParaRPr lang="en-US" dirty="0"/>
          </a:p>
        </p:txBody>
      </p:sp>
      <p:pic>
        <p:nvPicPr>
          <p:cNvPr id="8" name="Picture 6">
            <a:extLst>
              <a:ext uri="{FF2B5EF4-FFF2-40B4-BE49-F238E27FC236}">
                <a16:creationId xmlns:a16="http://schemas.microsoft.com/office/drawing/2014/main" id="{36F79951-0833-4545-AC89-F20590A94EB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476233" y="1548431"/>
            <a:ext cx="7422529" cy="4968801"/>
          </a:xfrm>
          <a:prstGeom prst="rect">
            <a:avLst/>
          </a:prstGeom>
        </p:spPr>
      </p:pic>
      <p:grpSp>
        <p:nvGrpSpPr>
          <p:cNvPr id="9" name="Group 11">
            <a:extLst>
              <a:ext uri="{FF2B5EF4-FFF2-40B4-BE49-F238E27FC236}">
                <a16:creationId xmlns:a16="http://schemas.microsoft.com/office/drawing/2014/main" id="{FAAD662D-7909-4475-BDFD-CF1F2F1C8ADA}"/>
              </a:ext>
            </a:extLst>
          </p:cNvPr>
          <p:cNvGrpSpPr/>
          <p:nvPr/>
        </p:nvGrpSpPr>
        <p:grpSpPr>
          <a:xfrm>
            <a:off x="245238" y="1247006"/>
            <a:ext cx="3528878" cy="2415827"/>
            <a:chOff x="953017" y="1959342"/>
            <a:chExt cx="2919880" cy="1608357"/>
          </a:xfrm>
        </p:grpSpPr>
        <p:pic>
          <p:nvPicPr>
            <p:cNvPr id="10" name="Picture 9">
              <a:extLst>
                <a:ext uri="{FF2B5EF4-FFF2-40B4-BE49-F238E27FC236}">
                  <a16:creationId xmlns:a16="http://schemas.microsoft.com/office/drawing/2014/main" id="{705E2C06-F5D3-43A0-BD60-FADA40F2309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53017" y="1959342"/>
              <a:ext cx="2919880" cy="1608357"/>
            </a:xfrm>
            <a:prstGeom prst="rect">
              <a:avLst/>
            </a:prstGeom>
          </p:spPr>
        </p:pic>
        <p:pic>
          <p:nvPicPr>
            <p:cNvPr id="11" name="Picture 10">
              <a:extLst>
                <a:ext uri="{FF2B5EF4-FFF2-40B4-BE49-F238E27FC236}">
                  <a16:creationId xmlns:a16="http://schemas.microsoft.com/office/drawing/2014/main" id="{0AE82950-579B-4735-B76E-6E020C3EA794}"/>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120297" y="2743201"/>
              <a:ext cx="509722" cy="509722"/>
            </a:xfrm>
            <a:prstGeom prst="rect">
              <a:avLst/>
            </a:prstGeom>
          </p:spPr>
        </p:pic>
      </p:grpSp>
    </p:spTree>
    <p:extLst>
      <p:ext uri="{BB962C8B-B14F-4D97-AF65-F5344CB8AC3E}">
        <p14:creationId xmlns:p14="http://schemas.microsoft.com/office/powerpoint/2010/main" val="408313262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5">
            <a:extLst>
              <a:ext uri="{FF2B5EF4-FFF2-40B4-BE49-F238E27FC236}">
                <a16:creationId xmlns:a16="http://schemas.microsoft.com/office/drawing/2014/main" id="{DA0A4539-4887-4B8D-8509-C306404F71BF}"/>
              </a:ext>
            </a:extLst>
          </p:cNvPr>
          <p:cNvSpPr txBox="1">
            <a:spLocks noGrp="1"/>
          </p:cNvSpPr>
          <p:nvPr>
            <p:ph type="title"/>
          </p:nvPr>
        </p:nvSpPr>
        <p:spPr>
          <a:xfrm>
            <a:off x="150830" y="2410952"/>
            <a:ext cx="8993170" cy="1165704"/>
          </a:xfrm>
          <a:prstGeom prst="rect">
            <a:avLst/>
          </a:prstGeom>
          <a:noFill/>
        </p:spPr>
        <p:txBody>
          <a:bodyPr wrap="square" rtlCol="0">
            <a:spAutoFit/>
          </a:bodyPr>
          <a:lstStyle/>
          <a:p>
            <a:pPr algn="ctr">
              <a:lnSpc>
                <a:spcPct val="130000"/>
              </a:lnSpc>
            </a:pPr>
            <a:r>
              <a:rPr lang="zh-CN" altLang="en-US" sz="6000" b="1" dirty="0">
                <a:latin typeface="方正幼线简体"/>
                <a:ea typeface="+mj-ea"/>
              </a:rPr>
              <a:t>学生学习报告摘录</a:t>
            </a:r>
            <a:endParaRPr lang="zh-CN" altLang="en-US" sz="6000" dirty="0">
              <a:latin typeface="方正幼线简体"/>
              <a:ea typeface="+mj-ea"/>
            </a:endParaRPr>
          </a:p>
        </p:txBody>
      </p:sp>
    </p:spTree>
    <p:extLst>
      <p:ext uri="{BB962C8B-B14F-4D97-AF65-F5344CB8AC3E}">
        <p14:creationId xmlns:p14="http://schemas.microsoft.com/office/powerpoint/2010/main" val="399813065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B4CE60-0C8C-48FB-92A1-BC0DDB7C7613}"/>
              </a:ext>
            </a:extLst>
          </p:cNvPr>
          <p:cNvSpPr>
            <a:spLocks noGrp="1"/>
          </p:cNvSpPr>
          <p:nvPr>
            <p:ph type="title"/>
          </p:nvPr>
        </p:nvSpPr>
        <p:spPr/>
        <p:txBody>
          <a:bodyPr/>
          <a:lstStyle/>
          <a:p>
            <a:r>
              <a:rPr lang="en-US" altLang="zh-CN" dirty="0"/>
              <a:t>XLP</a:t>
            </a:r>
            <a:r>
              <a:rPr lang="zh-CN" altLang="en-US" dirty="0"/>
              <a:t>操作手册（第三批所做的手册）</a:t>
            </a:r>
          </a:p>
        </p:txBody>
      </p:sp>
      <p:sp>
        <p:nvSpPr>
          <p:cNvPr id="3" name="内容占位符 2">
            <a:extLst>
              <a:ext uri="{FF2B5EF4-FFF2-40B4-BE49-F238E27FC236}">
                <a16:creationId xmlns:a16="http://schemas.microsoft.com/office/drawing/2014/main" id="{DA0E9F82-CDBF-42D3-A670-B5564599F39C}"/>
              </a:ext>
            </a:extLst>
          </p:cNvPr>
          <p:cNvSpPr>
            <a:spLocks noGrp="1"/>
          </p:cNvSpPr>
          <p:nvPr>
            <p:ph idx="1"/>
          </p:nvPr>
        </p:nvSpPr>
        <p:spPr/>
        <p:txBody>
          <a:bodyPr>
            <a:normAutofit/>
          </a:bodyPr>
          <a:lstStyle/>
          <a:p>
            <a:r>
              <a:rPr lang="en-US" altLang="zh-CN" sz="4000" dirty="0"/>
              <a:t>Xtreme Learning Process</a:t>
            </a:r>
            <a:r>
              <a:rPr lang="zh-CN" altLang="en-US" sz="4000" dirty="0"/>
              <a:t>（</a:t>
            </a:r>
            <a:r>
              <a:rPr lang="en-US" altLang="zh-CN" sz="4000" dirty="0"/>
              <a:t>XLP</a:t>
            </a:r>
            <a:r>
              <a:rPr lang="zh-CN" altLang="en-US" sz="4000" dirty="0"/>
              <a:t>）可以通过群体协作和数字化学习，帮助学生探索和利用身边的人力资源与海量的教育资源，从而极大地激发学生的学习潜能，培养社会化能力。</a:t>
            </a:r>
          </a:p>
          <a:p>
            <a:endParaRPr lang="zh-CN" altLang="en-US" sz="4000" dirty="0"/>
          </a:p>
        </p:txBody>
      </p:sp>
    </p:spTree>
    <p:extLst>
      <p:ext uri="{BB962C8B-B14F-4D97-AF65-F5344CB8AC3E}">
        <p14:creationId xmlns:p14="http://schemas.microsoft.com/office/powerpoint/2010/main" val="29441472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A84A47-3E89-4919-ABF1-CFCEBEEBAB19}"/>
              </a:ext>
            </a:extLst>
          </p:cNvPr>
          <p:cNvSpPr>
            <a:spLocks noGrp="1"/>
          </p:cNvSpPr>
          <p:nvPr>
            <p:ph type="title"/>
          </p:nvPr>
        </p:nvSpPr>
        <p:spPr/>
        <p:txBody>
          <a:bodyPr/>
          <a:lstStyle/>
          <a:p>
            <a:r>
              <a:rPr lang="en-US" altLang="zh-CN" dirty="0" err="1"/>
              <a:t>ICenter</a:t>
            </a:r>
            <a:r>
              <a:rPr lang="zh-CN" altLang="en-US" dirty="0"/>
              <a:t>人才资源</a:t>
            </a:r>
          </a:p>
        </p:txBody>
      </p:sp>
      <p:sp>
        <p:nvSpPr>
          <p:cNvPr id="4" name="文本占位符 3">
            <a:extLst>
              <a:ext uri="{FF2B5EF4-FFF2-40B4-BE49-F238E27FC236}">
                <a16:creationId xmlns:a16="http://schemas.microsoft.com/office/drawing/2014/main" id="{37AA1F0C-7F4D-4D4C-A361-FCA940D9D086}"/>
              </a:ext>
            </a:extLst>
          </p:cNvPr>
          <p:cNvSpPr>
            <a:spLocks noGrp="1"/>
          </p:cNvSpPr>
          <p:nvPr>
            <p:ph type="body" idx="1"/>
          </p:nvPr>
        </p:nvSpPr>
        <p:spPr/>
        <p:txBody>
          <a:bodyPr/>
          <a:lstStyle/>
          <a:p>
            <a:r>
              <a:rPr lang="zh-CN" altLang="en-US" dirty="0"/>
              <a:t>师资资源</a:t>
            </a:r>
          </a:p>
        </p:txBody>
      </p:sp>
      <p:sp>
        <p:nvSpPr>
          <p:cNvPr id="5" name="内容占位符 4">
            <a:extLst>
              <a:ext uri="{FF2B5EF4-FFF2-40B4-BE49-F238E27FC236}">
                <a16:creationId xmlns:a16="http://schemas.microsoft.com/office/drawing/2014/main" id="{8D10FF01-0EA8-4E70-A8D3-D52F30B0A7DD}"/>
              </a:ext>
            </a:extLst>
          </p:cNvPr>
          <p:cNvSpPr>
            <a:spLocks noGrp="1"/>
          </p:cNvSpPr>
          <p:nvPr>
            <p:ph sz="half" idx="2"/>
          </p:nvPr>
        </p:nvSpPr>
        <p:spPr>
          <a:xfrm>
            <a:off x="857250" y="2721483"/>
            <a:ext cx="3566160" cy="1949528"/>
          </a:xfrm>
        </p:spPr>
        <p:txBody>
          <a:bodyPr>
            <a:normAutofit fontScale="92500" lnSpcReduction="10000"/>
          </a:bodyPr>
          <a:lstStyle/>
          <a:p>
            <a:pPr fontAlgn="base"/>
            <a:r>
              <a:rPr lang="zh-CN" altLang="en-US" dirty="0">
                <a:solidFill>
                  <a:schemeClr val="tx1"/>
                </a:solidFill>
              </a:rPr>
              <a:t>训练中心共有教职工</a:t>
            </a:r>
            <a:r>
              <a:rPr lang="en-US" altLang="zh-CN" dirty="0">
                <a:solidFill>
                  <a:schemeClr val="tx1"/>
                </a:solidFill>
              </a:rPr>
              <a:t>107</a:t>
            </a:r>
            <a:r>
              <a:rPr lang="zh-CN" altLang="en-US" dirty="0">
                <a:solidFill>
                  <a:schemeClr val="tx1"/>
                </a:solidFill>
              </a:rPr>
              <a:t>人，直接从事教学工作的教职工</a:t>
            </a:r>
            <a:r>
              <a:rPr lang="en-US" altLang="zh-CN" dirty="0">
                <a:solidFill>
                  <a:schemeClr val="tx1"/>
                </a:solidFill>
              </a:rPr>
              <a:t>81</a:t>
            </a:r>
            <a:r>
              <a:rPr lang="zh-CN" altLang="en-US" dirty="0">
                <a:solidFill>
                  <a:schemeClr val="tx1"/>
                </a:solidFill>
              </a:rPr>
              <a:t>人。</a:t>
            </a:r>
          </a:p>
          <a:p>
            <a:pPr fontAlgn="base"/>
            <a:r>
              <a:rPr lang="zh-CN" altLang="en-US" dirty="0">
                <a:solidFill>
                  <a:schemeClr val="tx1"/>
                </a:solidFill>
              </a:rPr>
              <a:t>教师</a:t>
            </a:r>
            <a:r>
              <a:rPr lang="en-US" altLang="zh-CN" dirty="0">
                <a:solidFill>
                  <a:schemeClr val="tx1"/>
                </a:solidFill>
              </a:rPr>
              <a:t>8</a:t>
            </a:r>
            <a:r>
              <a:rPr lang="zh-CN" altLang="en-US" dirty="0">
                <a:solidFill>
                  <a:schemeClr val="tx1"/>
                </a:solidFill>
              </a:rPr>
              <a:t>人，其中正教授</a:t>
            </a:r>
            <a:r>
              <a:rPr lang="en-US" altLang="zh-CN" dirty="0">
                <a:solidFill>
                  <a:schemeClr val="tx1"/>
                </a:solidFill>
              </a:rPr>
              <a:t>1</a:t>
            </a:r>
            <a:r>
              <a:rPr lang="zh-CN" altLang="en-US" dirty="0">
                <a:solidFill>
                  <a:schemeClr val="tx1"/>
                </a:solidFill>
              </a:rPr>
              <a:t>人，副教授</a:t>
            </a:r>
            <a:r>
              <a:rPr lang="en-US" altLang="zh-CN" dirty="0">
                <a:solidFill>
                  <a:schemeClr val="tx1"/>
                </a:solidFill>
              </a:rPr>
              <a:t>7</a:t>
            </a:r>
            <a:r>
              <a:rPr lang="zh-CN" altLang="en-US" dirty="0">
                <a:solidFill>
                  <a:schemeClr val="tx1"/>
                </a:solidFill>
              </a:rPr>
              <a:t>人；博士学位</a:t>
            </a:r>
            <a:r>
              <a:rPr lang="en-US" altLang="zh-CN" dirty="0">
                <a:solidFill>
                  <a:schemeClr val="tx1"/>
                </a:solidFill>
              </a:rPr>
              <a:t>6</a:t>
            </a:r>
            <a:r>
              <a:rPr lang="zh-CN" altLang="en-US" dirty="0">
                <a:solidFill>
                  <a:schemeClr val="tx1"/>
                </a:solidFill>
              </a:rPr>
              <a:t>人，硕士</a:t>
            </a:r>
            <a:r>
              <a:rPr lang="en-US" altLang="zh-CN" dirty="0">
                <a:solidFill>
                  <a:schemeClr val="tx1"/>
                </a:solidFill>
              </a:rPr>
              <a:t>1</a:t>
            </a:r>
            <a:r>
              <a:rPr lang="zh-CN" altLang="en-US" dirty="0">
                <a:solidFill>
                  <a:schemeClr val="tx1"/>
                </a:solidFill>
              </a:rPr>
              <a:t>人，本科</a:t>
            </a:r>
            <a:r>
              <a:rPr lang="en-US" altLang="zh-CN" dirty="0">
                <a:solidFill>
                  <a:schemeClr val="tx1"/>
                </a:solidFill>
              </a:rPr>
              <a:t>1</a:t>
            </a:r>
            <a:r>
              <a:rPr lang="zh-CN" altLang="en-US" dirty="0">
                <a:solidFill>
                  <a:schemeClr val="tx1"/>
                </a:solidFill>
              </a:rPr>
              <a:t>人。</a:t>
            </a:r>
          </a:p>
          <a:p>
            <a:pPr fontAlgn="base"/>
            <a:r>
              <a:rPr lang="zh-CN" altLang="en-US" dirty="0">
                <a:solidFill>
                  <a:schemeClr val="tx1"/>
                </a:solidFill>
              </a:rPr>
              <a:t>实验及工程技术人员</a:t>
            </a:r>
            <a:r>
              <a:rPr lang="en-US" altLang="zh-CN" dirty="0">
                <a:solidFill>
                  <a:schemeClr val="tx1"/>
                </a:solidFill>
              </a:rPr>
              <a:t>27</a:t>
            </a:r>
            <a:r>
              <a:rPr lang="zh-CN" altLang="en-US" dirty="0">
                <a:solidFill>
                  <a:schemeClr val="tx1"/>
                </a:solidFill>
              </a:rPr>
              <a:t>人，其中副高级职称（高级工程师、高级实验师等）</a:t>
            </a:r>
            <a:r>
              <a:rPr lang="en-US" altLang="zh-CN" dirty="0">
                <a:solidFill>
                  <a:schemeClr val="tx1"/>
                </a:solidFill>
              </a:rPr>
              <a:t>10</a:t>
            </a:r>
            <a:r>
              <a:rPr lang="zh-CN" altLang="en-US" dirty="0">
                <a:solidFill>
                  <a:schemeClr val="tx1"/>
                </a:solidFill>
              </a:rPr>
              <a:t>人，中级职称</a:t>
            </a:r>
            <a:r>
              <a:rPr lang="en-US" altLang="zh-CN" dirty="0">
                <a:solidFill>
                  <a:schemeClr val="tx1"/>
                </a:solidFill>
              </a:rPr>
              <a:t>10</a:t>
            </a:r>
            <a:r>
              <a:rPr lang="zh-CN" altLang="en-US" dirty="0">
                <a:solidFill>
                  <a:schemeClr val="tx1"/>
                </a:solidFill>
              </a:rPr>
              <a:t>人，技师</a:t>
            </a:r>
            <a:r>
              <a:rPr lang="en-US" altLang="zh-CN" dirty="0">
                <a:solidFill>
                  <a:schemeClr val="tx1"/>
                </a:solidFill>
              </a:rPr>
              <a:t>7</a:t>
            </a:r>
            <a:r>
              <a:rPr lang="zh-CN" altLang="en-US" dirty="0">
                <a:solidFill>
                  <a:schemeClr val="tx1"/>
                </a:solidFill>
              </a:rPr>
              <a:t>人；博士学位</a:t>
            </a:r>
            <a:r>
              <a:rPr lang="en-US" altLang="zh-CN" dirty="0">
                <a:solidFill>
                  <a:schemeClr val="tx1"/>
                </a:solidFill>
              </a:rPr>
              <a:t>1</a:t>
            </a:r>
            <a:r>
              <a:rPr lang="zh-CN" altLang="en-US" dirty="0">
                <a:solidFill>
                  <a:schemeClr val="tx1"/>
                </a:solidFill>
              </a:rPr>
              <a:t>人，硕士学位</a:t>
            </a:r>
            <a:r>
              <a:rPr lang="en-US" altLang="zh-CN" dirty="0">
                <a:solidFill>
                  <a:schemeClr val="tx1"/>
                </a:solidFill>
              </a:rPr>
              <a:t>6</a:t>
            </a:r>
            <a:r>
              <a:rPr lang="zh-CN" altLang="en-US" dirty="0">
                <a:solidFill>
                  <a:schemeClr val="tx1"/>
                </a:solidFill>
              </a:rPr>
              <a:t>人。</a:t>
            </a:r>
          </a:p>
          <a:p>
            <a:pPr marL="34290" indent="0">
              <a:buNone/>
            </a:pPr>
            <a:endParaRPr lang="zh-CN" altLang="en-US" dirty="0">
              <a:solidFill>
                <a:schemeClr val="tx1"/>
              </a:solidFill>
            </a:endParaRPr>
          </a:p>
        </p:txBody>
      </p:sp>
      <p:sp>
        <p:nvSpPr>
          <p:cNvPr id="6" name="文本占位符 5">
            <a:extLst>
              <a:ext uri="{FF2B5EF4-FFF2-40B4-BE49-F238E27FC236}">
                <a16:creationId xmlns:a16="http://schemas.microsoft.com/office/drawing/2014/main" id="{A4B56C25-36AD-4403-A76D-CD264B58F848}"/>
              </a:ext>
            </a:extLst>
          </p:cNvPr>
          <p:cNvSpPr>
            <a:spLocks noGrp="1"/>
          </p:cNvSpPr>
          <p:nvPr>
            <p:ph type="body" sz="quarter" idx="3"/>
          </p:nvPr>
        </p:nvSpPr>
        <p:spPr/>
        <p:txBody>
          <a:bodyPr/>
          <a:lstStyle/>
          <a:p>
            <a:r>
              <a:rPr lang="zh-CN" altLang="en-US" dirty="0"/>
              <a:t>学生资源</a:t>
            </a:r>
          </a:p>
        </p:txBody>
      </p:sp>
      <p:sp>
        <p:nvSpPr>
          <p:cNvPr id="7" name="内容占位符 6">
            <a:extLst>
              <a:ext uri="{FF2B5EF4-FFF2-40B4-BE49-F238E27FC236}">
                <a16:creationId xmlns:a16="http://schemas.microsoft.com/office/drawing/2014/main" id="{47A864EF-F25F-4D21-8B83-BA5E22A42FBA}"/>
              </a:ext>
            </a:extLst>
          </p:cNvPr>
          <p:cNvSpPr>
            <a:spLocks noGrp="1"/>
          </p:cNvSpPr>
          <p:nvPr>
            <p:ph sz="quarter" idx="4"/>
          </p:nvPr>
        </p:nvSpPr>
        <p:spPr/>
        <p:txBody>
          <a:bodyPr>
            <a:normAutofit fontScale="92500" lnSpcReduction="10000"/>
          </a:bodyPr>
          <a:lstStyle/>
          <a:p>
            <a:r>
              <a:rPr lang="zh-CN" altLang="en-US" dirty="0">
                <a:solidFill>
                  <a:schemeClr val="tx1"/>
                </a:solidFill>
              </a:rPr>
              <a:t>训练中心每年接纳清华大学约</a:t>
            </a:r>
            <a:r>
              <a:rPr lang="en-US" altLang="zh-CN" dirty="0">
                <a:solidFill>
                  <a:schemeClr val="tx1"/>
                </a:solidFill>
              </a:rPr>
              <a:t>1600</a:t>
            </a:r>
            <a:r>
              <a:rPr lang="zh-CN" altLang="en-US" dirty="0">
                <a:solidFill>
                  <a:schemeClr val="tx1"/>
                </a:solidFill>
              </a:rPr>
              <a:t>本科生机械制造实习，约</a:t>
            </a:r>
            <a:r>
              <a:rPr lang="en-US" altLang="zh-CN" dirty="0">
                <a:solidFill>
                  <a:schemeClr val="tx1"/>
                </a:solidFill>
              </a:rPr>
              <a:t>1000</a:t>
            </a:r>
            <a:r>
              <a:rPr lang="zh-CN" altLang="en-US" dirty="0">
                <a:solidFill>
                  <a:schemeClr val="tx1"/>
                </a:solidFill>
              </a:rPr>
              <a:t>名本科生电子工艺实习，总工作量近</a:t>
            </a:r>
            <a:r>
              <a:rPr lang="en-US" altLang="zh-CN" dirty="0">
                <a:solidFill>
                  <a:schemeClr val="tx1"/>
                </a:solidFill>
              </a:rPr>
              <a:t>30</a:t>
            </a:r>
            <a:r>
              <a:rPr lang="zh-CN" altLang="en-US" dirty="0">
                <a:solidFill>
                  <a:schemeClr val="tx1"/>
                </a:solidFill>
              </a:rPr>
              <a:t>万人时。中心组织的实验室科研探究课程，每年有</a:t>
            </a:r>
            <a:r>
              <a:rPr lang="en-US" altLang="zh-CN" dirty="0">
                <a:solidFill>
                  <a:schemeClr val="tx1"/>
                </a:solidFill>
              </a:rPr>
              <a:t>1500</a:t>
            </a:r>
            <a:r>
              <a:rPr lang="zh-CN" altLang="en-US" dirty="0">
                <a:solidFill>
                  <a:schemeClr val="tx1"/>
                </a:solidFill>
              </a:rPr>
              <a:t>余名学生选课。同时还承担着近</a:t>
            </a:r>
            <a:r>
              <a:rPr lang="en-US" altLang="zh-CN" dirty="0">
                <a:solidFill>
                  <a:schemeClr val="tx1"/>
                </a:solidFill>
              </a:rPr>
              <a:t>20</a:t>
            </a:r>
            <a:r>
              <a:rPr lang="zh-CN" altLang="en-US" dirty="0">
                <a:solidFill>
                  <a:schemeClr val="tx1"/>
                </a:solidFill>
              </a:rPr>
              <a:t>门其他课程和实验的教学任务，年完成教学工作量</a:t>
            </a:r>
            <a:r>
              <a:rPr lang="en-US" altLang="zh-CN" dirty="0">
                <a:solidFill>
                  <a:schemeClr val="tx1"/>
                </a:solidFill>
              </a:rPr>
              <a:t>34,692</a:t>
            </a:r>
            <a:r>
              <a:rPr lang="zh-CN" altLang="en-US" dirty="0">
                <a:solidFill>
                  <a:schemeClr val="tx1"/>
                </a:solidFill>
              </a:rPr>
              <a:t>人学时。训练中心创新实验室年接纳学生近</a:t>
            </a:r>
            <a:r>
              <a:rPr lang="en-US" altLang="zh-CN" dirty="0">
                <a:solidFill>
                  <a:schemeClr val="tx1"/>
                </a:solidFill>
              </a:rPr>
              <a:t>8000</a:t>
            </a:r>
            <a:r>
              <a:rPr lang="zh-CN" altLang="en-US" dirty="0">
                <a:solidFill>
                  <a:schemeClr val="tx1"/>
                </a:solidFill>
              </a:rPr>
              <a:t>人次 。</a:t>
            </a:r>
            <a:endParaRPr lang="en-US" altLang="zh-CN" dirty="0">
              <a:solidFill>
                <a:schemeClr val="tx1"/>
              </a:solidFill>
            </a:endParaRPr>
          </a:p>
          <a:p>
            <a:r>
              <a:rPr lang="zh-CN" altLang="en-US" dirty="0">
                <a:solidFill>
                  <a:schemeClr val="tx1"/>
                </a:solidFill>
              </a:rPr>
              <a:t>训练中心同时也是教育部全国职业教育师资培养培训重点建设基地、首都科技条件平台开放实验室和北京市高校定点实习基地。近年来累计对全国职业院校师资培训达两千多人次，每年接纳北京市兄弟院校学生实习</a:t>
            </a:r>
            <a:r>
              <a:rPr lang="en-US" altLang="zh-CN" dirty="0">
                <a:solidFill>
                  <a:schemeClr val="tx1"/>
                </a:solidFill>
              </a:rPr>
              <a:t>2000</a:t>
            </a:r>
            <a:r>
              <a:rPr lang="zh-CN" altLang="en-US" dirty="0">
                <a:solidFill>
                  <a:schemeClr val="tx1"/>
                </a:solidFill>
              </a:rPr>
              <a:t>余人，接纳外省市学生实习</a:t>
            </a:r>
            <a:r>
              <a:rPr lang="en-US" altLang="zh-CN" dirty="0">
                <a:solidFill>
                  <a:schemeClr val="tx1"/>
                </a:solidFill>
              </a:rPr>
              <a:t>500</a:t>
            </a:r>
            <a:r>
              <a:rPr lang="zh-CN" altLang="en-US" dirty="0">
                <a:solidFill>
                  <a:schemeClr val="tx1"/>
                </a:solidFill>
              </a:rPr>
              <a:t>人左右。</a:t>
            </a:r>
          </a:p>
        </p:txBody>
      </p:sp>
    </p:spTree>
    <p:extLst>
      <p:ext uri="{BB962C8B-B14F-4D97-AF65-F5344CB8AC3E}">
        <p14:creationId xmlns:p14="http://schemas.microsoft.com/office/powerpoint/2010/main" val="19641737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5AC566-667D-46C0-A117-15989C575750}"/>
              </a:ext>
            </a:extLst>
          </p:cNvPr>
          <p:cNvSpPr>
            <a:spLocks noGrp="1"/>
          </p:cNvSpPr>
          <p:nvPr>
            <p:ph type="title"/>
          </p:nvPr>
        </p:nvSpPr>
        <p:spPr/>
        <p:txBody>
          <a:bodyPr/>
          <a:lstStyle/>
          <a:p>
            <a:r>
              <a:rPr lang="en-US" altLang="zh-CN" dirty="0" err="1"/>
              <a:t>ICenter</a:t>
            </a:r>
            <a:r>
              <a:rPr lang="zh-CN" altLang="en-US" dirty="0"/>
              <a:t>制度保障</a:t>
            </a:r>
          </a:p>
        </p:txBody>
      </p:sp>
      <p:sp>
        <p:nvSpPr>
          <p:cNvPr id="3" name="内容占位符 2">
            <a:extLst>
              <a:ext uri="{FF2B5EF4-FFF2-40B4-BE49-F238E27FC236}">
                <a16:creationId xmlns:a16="http://schemas.microsoft.com/office/drawing/2014/main" id="{F9138063-15AC-45AF-B27E-165643455DB8}"/>
              </a:ext>
            </a:extLst>
          </p:cNvPr>
          <p:cNvSpPr>
            <a:spLocks noGrp="1"/>
          </p:cNvSpPr>
          <p:nvPr>
            <p:ph idx="1"/>
          </p:nvPr>
        </p:nvSpPr>
        <p:spPr>
          <a:xfrm>
            <a:off x="857252" y="2057400"/>
            <a:ext cx="3790250" cy="4038600"/>
          </a:xfrm>
        </p:spPr>
        <p:txBody>
          <a:bodyPr/>
          <a:lstStyle/>
          <a:p>
            <a:pPr marL="34290" indent="0">
              <a:buNone/>
            </a:pPr>
            <a:r>
              <a:rPr lang="en-US" altLang="zh-CN" dirty="0" err="1"/>
              <a:t>ICenter</a:t>
            </a:r>
            <a:r>
              <a:rPr lang="zh-CN" altLang="en-US" dirty="0"/>
              <a:t>的教师较愿意配合行政单位的规定。在精密的计划之下，可以全面地协调师生，开展新学习的工作内容。</a:t>
            </a:r>
            <a:endParaRPr lang="en-US" altLang="zh-CN" dirty="0"/>
          </a:p>
          <a:p>
            <a:pPr marL="34290" indent="0">
              <a:buNone/>
            </a:pPr>
            <a:endParaRPr lang="en-US" altLang="zh-CN" dirty="0"/>
          </a:p>
          <a:p>
            <a:pPr marL="34290" indent="0">
              <a:buNone/>
            </a:pPr>
            <a:r>
              <a:rPr lang="zh-CN" altLang="en-US" dirty="0"/>
              <a:t>中心创建了具有工程训练特色的教学质量管理和保障体系。</a:t>
            </a:r>
          </a:p>
        </p:txBody>
      </p:sp>
    </p:spTree>
    <p:extLst>
      <p:ext uri="{BB962C8B-B14F-4D97-AF65-F5344CB8AC3E}">
        <p14:creationId xmlns:p14="http://schemas.microsoft.com/office/powerpoint/2010/main" val="26288213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144E65-0DD3-4318-A0F8-71FD4127073F}"/>
              </a:ext>
            </a:extLst>
          </p:cNvPr>
          <p:cNvSpPr>
            <a:spLocks noGrp="1"/>
          </p:cNvSpPr>
          <p:nvPr>
            <p:ph type="title"/>
          </p:nvPr>
        </p:nvSpPr>
        <p:spPr/>
        <p:txBody>
          <a:bodyPr/>
          <a:lstStyle/>
          <a:p>
            <a:r>
              <a:rPr lang="en-US" altLang="zh-CN" dirty="0"/>
              <a:t>XLP</a:t>
            </a:r>
            <a:r>
              <a:rPr lang="zh-CN" altLang="en-US" dirty="0"/>
              <a:t>课程赋能</a:t>
            </a:r>
            <a:r>
              <a:rPr lang="en-US" altLang="zh-CN" dirty="0" err="1"/>
              <a:t>ICenter</a:t>
            </a:r>
            <a:endParaRPr lang="zh-CN" altLang="en-US" dirty="0"/>
          </a:p>
        </p:txBody>
      </p:sp>
      <p:sp>
        <p:nvSpPr>
          <p:cNvPr id="3" name="内容占位符 2">
            <a:extLst>
              <a:ext uri="{FF2B5EF4-FFF2-40B4-BE49-F238E27FC236}">
                <a16:creationId xmlns:a16="http://schemas.microsoft.com/office/drawing/2014/main" id="{305BF934-BCCD-4A8F-9FDF-31CEB51627DA}"/>
              </a:ext>
            </a:extLst>
          </p:cNvPr>
          <p:cNvSpPr>
            <a:spLocks noGrp="1"/>
          </p:cNvSpPr>
          <p:nvPr>
            <p:ph idx="1"/>
          </p:nvPr>
        </p:nvSpPr>
        <p:spPr>
          <a:xfrm>
            <a:off x="6732165" y="2481111"/>
            <a:ext cx="1529739" cy="3232434"/>
          </a:xfrm>
        </p:spPr>
        <p:txBody>
          <a:bodyPr/>
          <a:lstStyle/>
          <a:p>
            <a:r>
              <a:rPr lang="zh-CN" altLang="en-US" dirty="0"/>
              <a:t>添加</a:t>
            </a:r>
            <a:r>
              <a:rPr lang="en-US" altLang="zh-CN" dirty="0" err="1"/>
              <a:t>xlp</a:t>
            </a:r>
            <a:r>
              <a:rPr lang="zh-CN" altLang="en-US" dirty="0"/>
              <a:t>老师策划现场图</a:t>
            </a:r>
          </a:p>
        </p:txBody>
      </p:sp>
      <p:sp>
        <p:nvSpPr>
          <p:cNvPr id="4" name="矩形 3">
            <a:extLst>
              <a:ext uri="{FF2B5EF4-FFF2-40B4-BE49-F238E27FC236}">
                <a16:creationId xmlns:a16="http://schemas.microsoft.com/office/drawing/2014/main" id="{5564EB11-7427-46C7-8B32-45B82802E25D}"/>
              </a:ext>
            </a:extLst>
          </p:cNvPr>
          <p:cNvSpPr/>
          <p:nvPr/>
        </p:nvSpPr>
        <p:spPr>
          <a:xfrm>
            <a:off x="857250" y="2112169"/>
            <a:ext cx="5099050" cy="3970318"/>
          </a:xfrm>
          <a:prstGeom prst="rect">
            <a:avLst/>
          </a:prstGeom>
        </p:spPr>
        <p:txBody>
          <a:bodyPr wrap="square">
            <a:spAutoFit/>
          </a:bodyPr>
          <a:lstStyle/>
          <a:p>
            <a:r>
              <a:rPr lang="zh-CN" altLang="en-US" dirty="0"/>
              <a:t>工程管理硕士班（</a:t>
            </a:r>
            <a:r>
              <a:rPr lang="en-US" altLang="zh-CN" dirty="0"/>
              <a:t>MEM</a:t>
            </a:r>
            <a:r>
              <a:rPr lang="zh-CN" altLang="en-US" dirty="0"/>
              <a:t>）</a:t>
            </a:r>
            <a:r>
              <a:rPr lang="en-US" altLang="zh-CN" dirty="0"/>
              <a:t>XLP </a:t>
            </a:r>
            <a:r>
              <a:rPr lang="zh-CN" altLang="en-US" dirty="0"/>
              <a:t>是工业工程系集结多校师生与 </a:t>
            </a:r>
            <a:r>
              <a:rPr lang="en-US" altLang="zh-CN" dirty="0"/>
              <a:t>MBA </a:t>
            </a:r>
            <a:r>
              <a:rPr lang="zh-CN" altLang="en-US" dirty="0"/>
              <a:t>学生会主席联合策划的面向九个院系的硕士新生的极限学习训练活动。该活动从本年度（</a:t>
            </a:r>
            <a:r>
              <a:rPr lang="en-US" altLang="zh-CN" dirty="0"/>
              <a:t>2012</a:t>
            </a:r>
            <a:r>
              <a:rPr lang="zh-CN" altLang="en-US" dirty="0"/>
              <a:t>）开始，利用网络化信息技术，配合全员集中的学习环境，在设备完善的实体校园中，让所有新生团队在四天内，通过学习和掌握大量的工程科技，同时利用 </a:t>
            </a:r>
            <a:r>
              <a:rPr lang="en-US" altLang="zh-CN" dirty="0"/>
              <a:t>Arduino</a:t>
            </a:r>
            <a:r>
              <a:rPr lang="zh-CN" altLang="en-US" dirty="0"/>
              <a:t>、</a:t>
            </a:r>
            <a:r>
              <a:rPr lang="en-US" altLang="zh-CN" dirty="0"/>
              <a:t>3D </a:t>
            </a:r>
            <a:r>
              <a:rPr lang="zh-CN" altLang="en-US" dirty="0"/>
              <a:t>打印机等开源软硬件技术，从一个概念出发，开发出一套完全自动化的生产系统和一套完全智能的运输系统的雏形。各个团队需要根据他们构建的产销系统，撰写商业计划书，制作宣传短片。经由各学年</a:t>
            </a:r>
            <a:r>
              <a:rPr lang="en-US" altLang="zh-CN" dirty="0"/>
              <a:t>MBA</a:t>
            </a:r>
            <a:r>
              <a:rPr lang="zh-CN" altLang="en-US" dirty="0"/>
              <a:t>和</a:t>
            </a:r>
            <a:r>
              <a:rPr lang="en-US" altLang="zh-CN" dirty="0"/>
              <a:t>MEM</a:t>
            </a:r>
            <a:r>
              <a:rPr lang="zh-CN" altLang="en-US" dirty="0"/>
              <a:t>学生的检验并获得了成功，学校将此活动模式和</a:t>
            </a:r>
            <a:r>
              <a:rPr lang="en-US" altLang="zh-CN" dirty="0" err="1"/>
              <a:t>iCenter</a:t>
            </a:r>
            <a:r>
              <a:rPr lang="zh-CN" altLang="en-US" dirty="0"/>
              <a:t>教学实践相结合，运用到 </a:t>
            </a:r>
            <a:r>
              <a:rPr lang="en-US" altLang="zh-CN" dirty="0"/>
              <a:t>2019 </a:t>
            </a:r>
            <a:r>
              <a:rPr lang="zh-CN" altLang="en-US" dirty="0"/>
              <a:t>年 </a:t>
            </a:r>
            <a:r>
              <a:rPr lang="en-US" altLang="zh-CN" dirty="0"/>
              <a:t>MEM </a:t>
            </a:r>
            <a:r>
              <a:rPr lang="zh-CN" altLang="en-US" dirty="0"/>
              <a:t>的新生训练活动中。</a:t>
            </a:r>
          </a:p>
        </p:txBody>
      </p:sp>
    </p:spTree>
    <p:extLst>
      <p:ext uri="{BB962C8B-B14F-4D97-AF65-F5344CB8AC3E}">
        <p14:creationId xmlns:p14="http://schemas.microsoft.com/office/powerpoint/2010/main" val="22316477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4104A1-9D78-43FF-8229-0FE19417DB4F}"/>
              </a:ext>
            </a:extLst>
          </p:cNvPr>
          <p:cNvSpPr>
            <a:spLocks noGrp="1"/>
          </p:cNvSpPr>
          <p:nvPr>
            <p:ph type="title"/>
          </p:nvPr>
        </p:nvSpPr>
        <p:spPr/>
        <p:txBody>
          <a:bodyPr/>
          <a:lstStyle/>
          <a:p>
            <a:r>
              <a:rPr lang="en-US" altLang="zh-CN" dirty="0"/>
              <a:t>2019</a:t>
            </a:r>
            <a:r>
              <a:rPr lang="zh-CN" altLang="en-US" dirty="0"/>
              <a:t>级</a:t>
            </a:r>
            <a:r>
              <a:rPr lang="en-US" altLang="zh-CN" dirty="0"/>
              <a:t>MEM</a:t>
            </a:r>
            <a:r>
              <a:rPr lang="zh-CN" altLang="en-US" dirty="0"/>
              <a:t>新生</a:t>
            </a:r>
            <a:r>
              <a:rPr lang="en-US" altLang="zh-CN" dirty="0"/>
              <a:t>XLP</a:t>
            </a:r>
            <a:r>
              <a:rPr lang="zh-CN" altLang="en-US" dirty="0"/>
              <a:t>启动现场展示</a:t>
            </a:r>
          </a:p>
        </p:txBody>
      </p:sp>
      <p:sp>
        <p:nvSpPr>
          <p:cNvPr id="3" name="内容占位符 2">
            <a:extLst>
              <a:ext uri="{FF2B5EF4-FFF2-40B4-BE49-F238E27FC236}">
                <a16:creationId xmlns:a16="http://schemas.microsoft.com/office/drawing/2014/main" id="{13950EE3-3CD1-4949-9B86-B9108DB5D1FA}"/>
              </a:ext>
            </a:extLst>
          </p:cNvPr>
          <p:cNvSpPr>
            <a:spLocks noGrp="1"/>
          </p:cNvSpPr>
          <p:nvPr>
            <p:ph idx="1"/>
          </p:nvPr>
        </p:nvSpPr>
        <p:spPr>
          <a:xfrm>
            <a:off x="1032499" y="4816616"/>
            <a:ext cx="6842346" cy="1291031"/>
          </a:xfrm>
        </p:spPr>
        <p:txBody>
          <a:bodyPr>
            <a:normAutofit/>
          </a:bodyPr>
          <a:lstStyle/>
          <a:p>
            <a:pPr marL="34290" indent="0">
              <a:buNone/>
            </a:pPr>
            <a:r>
              <a:rPr lang="zh-CN" altLang="en-US" sz="1800" dirty="0">
                <a:solidFill>
                  <a:schemeClr val="tx1">
                    <a:lumMod val="75000"/>
                    <a:lumOff val="25000"/>
                  </a:schemeClr>
                </a:solidFill>
              </a:rPr>
              <a:t>清华大学</a:t>
            </a:r>
            <a:r>
              <a:rPr lang="en-US" altLang="zh-CN" sz="1800" dirty="0">
                <a:solidFill>
                  <a:schemeClr val="tx1">
                    <a:lumMod val="75000"/>
                    <a:lumOff val="25000"/>
                  </a:schemeClr>
                </a:solidFill>
              </a:rPr>
              <a:t>2019</a:t>
            </a:r>
            <a:r>
              <a:rPr lang="zh-CN" altLang="en-US" sz="1800" dirty="0">
                <a:solidFill>
                  <a:schemeClr val="tx1">
                    <a:lumMod val="75000"/>
                    <a:lumOff val="25000"/>
                  </a:schemeClr>
                </a:solidFill>
              </a:rPr>
              <a:t>级工程管理硕士（</a:t>
            </a:r>
            <a:r>
              <a:rPr lang="en-US" altLang="zh-CN" sz="1800" dirty="0">
                <a:solidFill>
                  <a:schemeClr val="tx1">
                    <a:lumMod val="75000"/>
                    <a:lumOff val="25000"/>
                  </a:schemeClr>
                </a:solidFill>
              </a:rPr>
              <a:t>MEM</a:t>
            </a:r>
            <a:r>
              <a:rPr lang="zh-CN" altLang="en-US" sz="1800" dirty="0">
                <a:solidFill>
                  <a:schemeClr val="tx1">
                    <a:lumMod val="75000"/>
                    <a:lumOff val="25000"/>
                  </a:schemeClr>
                </a:solidFill>
              </a:rPr>
              <a:t>）</a:t>
            </a:r>
            <a:r>
              <a:rPr lang="en-US" altLang="zh-CN" sz="1800" dirty="0">
                <a:solidFill>
                  <a:schemeClr val="tx1">
                    <a:lumMod val="75000"/>
                    <a:lumOff val="25000"/>
                  </a:schemeClr>
                </a:solidFill>
              </a:rPr>
              <a:t>400</a:t>
            </a:r>
            <a:r>
              <a:rPr lang="zh-CN" altLang="en-US" sz="1800" dirty="0">
                <a:solidFill>
                  <a:schemeClr val="tx1">
                    <a:lumMod val="75000"/>
                    <a:lumOff val="25000"/>
                  </a:schemeClr>
                </a:solidFill>
              </a:rPr>
              <a:t>余名同学分三个批次参加</a:t>
            </a:r>
            <a:r>
              <a:rPr lang="en-US" altLang="zh-CN" sz="1800" dirty="0">
                <a:solidFill>
                  <a:schemeClr val="tx1">
                    <a:lumMod val="75000"/>
                    <a:lumOff val="25000"/>
                  </a:schemeClr>
                </a:solidFill>
              </a:rPr>
              <a:t>XLP</a:t>
            </a:r>
            <a:r>
              <a:rPr lang="zh-CN" altLang="en-US" sz="1800" dirty="0">
                <a:solidFill>
                  <a:schemeClr val="tx1">
                    <a:lumMod val="75000"/>
                    <a:lumOff val="25000"/>
                  </a:schemeClr>
                </a:solidFill>
              </a:rPr>
              <a:t>课程，以</a:t>
            </a:r>
            <a:r>
              <a:rPr lang="en-US" altLang="zh-CN" sz="1800" dirty="0" err="1">
                <a:solidFill>
                  <a:schemeClr val="tx1">
                    <a:lumMod val="75000"/>
                    <a:lumOff val="25000"/>
                  </a:schemeClr>
                </a:solidFill>
              </a:rPr>
              <a:t>iCenter</a:t>
            </a:r>
            <a:r>
              <a:rPr lang="zh-CN" altLang="en-US" sz="1800" dirty="0">
                <a:solidFill>
                  <a:schemeClr val="tx1">
                    <a:lumMod val="75000"/>
                    <a:lumOff val="25000"/>
                  </a:schemeClr>
                </a:solidFill>
              </a:rPr>
              <a:t>改进计划为载体，运用、学习、迭代了</a:t>
            </a:r>
            <a:r>
              <a:rPr lang="en-US" altLang="zh-CN" sz="1800" dirty="0">
                <a:solidFill>
                  <a:schemeClr val="tx1">
                    <a:lumMod val="75000"/>
                    <a:lumOff val="25000"/>
                  </a:schemeClr>
                </a:solidFill>
              </a:rPr>
              <a:t>XLP</a:t>
            </a:r>
            <a:r>
              <a:rPr lang="zh-CN" altLang="en-US" sz="1800" dirty="0">
                <a:solidFill>
                  <a:schemeClr val="tx1">
                    <a:lumMod val="75000"/>
                    <a:lumOff val="25000"/>
                  </a:schemeClr>
                </a:solidFill>
              </a:rPr>
              <a:t>课程。基于</a:t>
            </a:r>
            <a:r>
              <a:rPr lang="en-US" altLang="zh-CN" sz="1800" dirty="0">
                <a:solidFill>
                  <a:schemeClr val="tx1">
                    <a:lumMod val="75000"/>
                    <a:lumOff val="25000"/>
                  </a:schemeClr>
                </a:solidFill>
              </a:rPr>
              <a:t>XLP</a:t>
            </a:r>
            <a:r>
              <a:rPr lang="zh-CN" altLang="en-US" sz="1800" dirty="0">
                <a:solidFill>
                  <a:schemeClr val="tx1">
                    <a:lumMod val="75000"/>
                    <a:lumOff val="25000"/>
                  </a:schemeClr>
                </a:solidFill>
              </a:rPr>
              <a:t>中的课程内容和方法论学习，掌握了一套完整的创新学习新范式。</a:t>
            </a:r>
          </a:p>
        </p:txBody>
      </p:sp>
      <p:pic>
        <p:nvPicPr>
          <p:cNvPr id="4" name="图片 3">
            <a:extLst>
              <a:ext uri="{FF2B5EF4-FFF2-40B4-BE49-F238E27FC236}">
                <a16:creationId xmlns:a16="http://schemas.microsoft.com/office/drawing/2014/main" id="{AAFECA89-9973-4EDE-9FD6-1AC84AF3B7DC}"/>
              </a:ext>
            </a:extLst>
          </p:cNvPr>
          <p:cNvPicPr>
            <a:picLocks noChangeAspect="1"/>
          </p:cNvPicPr>
          <p:nvPr/>
        </p:nvPicPr>
        <p:blipFill>
          <a:blip r:embed="rId2"/>
          <a:stretch>
            <a:fillRect/>
          </a:stretch>
        </p:blipFill>
        <p:spPr>
          <a:xfrm>
            <a:off x="963131" y="2170374"/>
            <a:ext cx="6981083" cy="2219325"/>
          </a:xfrm>
          <a:prstGeom prst="rect">
            <a:avLst/>
          </a:prstGeom>
        </p:spPr>
      </p:pic>
    </p:spTree>
    <p:extLst>
      <p:ext uri="{BB962C8B-B14F-4D97-AF65-F5344CB8AC3E}">
        <p14:creationId xmlns:p14="http://schemas.microsoft.com/office/powerpoint/2010/main" val="27148399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标题 1">
            <a:extLst>
              <a:ext uri="{FF2B5EF4-FFF2-40B4-BE49-F238E27FC236}">
                <a16:creationId xmlns:a16="http://schemas.microsoft.com/office/drawing/2014/main" id="{E3C6D4A1-EF2D-4D3B-8FF8-BB5B116AD2B7}"/>
              </a:ext>
            </a:extLst>
          </p:cNvPr>
          <p:cNvSpPr txBox="1">
            <a:spLocks/>
          </p:cNvSpPr>
          <p:nvPr/>
        </p:nvSpPr>
        <p:spPr>
          <a:xfrm>
            <a:off x="740024" y="4599767"/>
            <a:ext cx="1825715" cy="419252"/>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accent1"/>
                </a:solidFill>
                <a:latin typeface="+mj-lt"/>
                <a:ea typeface="+mj-ea"/>
                <a:cs typeface="+mj-cs"/>
              </a:defRPr>
            </a:lvl1pPr>
          </a:lstStyle>
          <a:p>
            <a:pPr algn="ctr"/>
            <a:r>
              <a:rPr lang="en-US" altLang="zh-CN" sz="1200" dirty="0">
                <a:latin typeface="+mj-ea"/>
              </a:rPr>
              <a:t>DevOps</a:t>
            </a:r>
            <a:r>
              <a:rPr lang="zh-CN" altLang="en-US" sz="1200" dirty="0">
                <a:latin typeface="+mj-ea"/>
              </a:rPr>
              <a:t>设计理念与应用</a:t>
            </a:r>
          </a:p>
        </p:txBody>
      </p:sp>
      <p:grpSp>
        <p:nvGrpSpPr>
          <p:cNvPr id="29" name="组合 28">
            <a:extLst>
              <a:ext uri="{FF2B5EF4-FFF2-40B4-BE49-F238E27FC236}">
                <a16:creationId xmlns:a16="http://schemas.microsoft.com/office/drawing/2014/main" id="{2E9F377C-8898-4B59-89C6-846F22685FE9}"/>
              </a:ext>
            </a:extLst>
          </p:cNvPr>
          <p:cNvGrpSpPr/>
          <p:nvPr/>
        </p:nvGrpSpPr>
        <p:grpSpPr>
          <a:xfrm>
            <a:off x="4226355" y="4957758"/>
            <a:ext cx="787166" cy="310949"/>
            <a:chOff x="5470809" y="3798640"/>
            <a:chExt cx="1282868" cy="727489"/>
          </a:xfrm>
        </p:grpSpPr>
        <p:sp>
          <p:nvSpPr>
            <p:cNvPr id="30" name="下箭头 2">
              <a:extLst>
                <a:ext uri="{FF2B5EF4-FFF2-40B4-BE49-F238E27FC236}">
                  <a16:creationId xmlns:a16="http://schemas.microsoft.com/office/drawing/2014/main" id="{D87D5E51-F45F-41A9-8643-B2692F3EA2E9}"/>
                </a:ext>
              </a:extLst>
            </p:cNvPr>
            <p:cNvSpPr/>
            <p:nvPr/>
          </p:nvSpPr>
          <p:spPr>
            <a:xfrm>
              <a:off x="5470810" y="4142097"/>
              <a:ext cx="1282867" cy="38403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sp>
          <p:nvSpPr>
            <p:cNvPr id="31" name="下箭头 2">
              <a:extLst>
                <a:ext uri="{FF2B5EF4-FFF2-40B4-BE49-F238E27FC236}">
                  <a16:creationId xmlns:a16="http://schemas.microsoft.com/office/drawing/2014/main" id="{5A2D9CE8-CB80-41E5-88FB-2E9B7C7CFF0C}"/>
                </a:ext>
              </a:extLst>
            </p:cNvPr>
            <p:cNvSpPr/>
            <p:nvPr/>
          </p:nvSpPr>
          <p:spPr>
            <a:xfrm rot="10800000">
              <a:off x="5470809" y="3798640"/>
              <a:ext cx="1282867" cy="38403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grpSp>
      <p:sp>
        <p:nvSpPr>
          <p:cNvPr id="2" name="标题 1">
            <a:extLst>
              <a:ext uri="{FF2B5EF4-FFF2-40B4-BE49-F238E27FC236}">
                <a16:creationId xmlns:a16="http://schemas.microsoft.com/office/drawing/2014/main" id="{7A52F4F4-5342-4B84-901A-3333626A67DD}"/>
              </a:ext>
            </a:extLst>
          </p:cNvPr>
          <p:cNvSpPr>
            <a:spLocks noGrp="1"/>
          </p:cNvSpPr>
          <p:nvPr>
            <p:ph type="title"/>
          </p:nvPr>
        </p:nvSpPr>
        <p:spPr>
          <a:xfrm>
            <a:off x="802940" y="706707"/>
            <a:ext cx="7406640" cy="767503"/>
          </a:xfrm>
        </p:spPr>
        <p:txBody>
          <a:bodyPr/>
          <a:lstStyle/>
          <a:p>
            <a:r>
              <a:rPr lang="zh-CN" altLang="en-US" dirty="0"/>
              <a:t>故事板逻辑模型</a:t>
            </a:r>
          </a:p>
        </p:txBody>
      </p:sp>
      <p:pic>
        <p:nvPicPr>
          <p:cNvPr id="1026" name="Picture 2" descr="File:é»è¾æ¨¡åv1.jpg">
            <a:extLst>
              <a:ext uri="{FF2B5EF4-FFF2-40B4-BE49-F238E27FC236}">
                <a16:creationId xmlns:a16="http://schemas.microsoft.com/office/drawing/2014/main" id="{EEE33954-6638-447A-82D0-C0F5A6950B22}"/>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9392260" y="1651479"/>
            <a:ext cx="7620000" cy="4238625"/>
          </a:xfrm>
          <a:prstGeom prst="rect">
            <a:avLst/>
          </a:prstGeom>
          <a:noFill/>
          <a:extLst>
            <a:ext uri="{909E8E84-426E-40DD-AFC4-6F175D3DCCD1}">
              <a14:hiddenFill xmlns:a14="http://schemas.microsoft.com/office/drawing/2010/main">
                <a:solidFill>
                  <a:srgbClr val="FFFFFF"/>
                </a:solidFill>
              </a14:hiddenFill>
            </a:ext>
          </a:extLst>
        </p:spPr>
      </p:pic>
      <p:sp>
        <p:nvSpPr>
          <p:cNvPr id="5" name="圆角矩形 18">
            <a:extLst>
              <a:ext uri="{FF2B5EF4-FFF2-40B4-BE49-F238E27FC236}">
                <a16:creationId xmlns:a16="http://schemas.microsoft.com/office/drawing/2014/main" id="{B4B5DAD6-AF09-422B-BDEE-2B5C7D544DD2}"/>
              </a:ext>
            </a:extLst>
          </p:cNvPr>
          <p:cNvSpPr/>
          <p:nvPr/>
        </p:nvSpPr>
        <p:spPr>
          <a:xfrm>
            <a:off x="812104" y="1843006"/>
            <a:ext cx="1840754" cy="241760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latin typeface="+mj-ea"/>
              <a:ea typeface="+mj-ea"/>
            </a:endParaRPr>
          </a:p>
        </p:txBody>
      </p:sp>
      <p:sp>
        <p:nvSpPr>
          <p:cNvPr id="6" name="矩形 5">
            <a:extLst>
              <a:ext uri="{FF2B5EF4-FFF2-40B4-BE49-F238E27FC236}">
                <a16:creationId xmlns:a16="http://schemas.microsoft.com/office/drawing/2014/main" id="{7FC24320-3746-4FB6-B68D-D1D0CEBE37AE}"/>
              </a:ext>
            </a:extLst>
          </p:cNvPr>
          <p:cNvSpPr/>
          <p:nvPr/>
        </p:nvSpPr>
        <p:spPr>
          <a:xfrm>
            <a:off x="1017407" y="2319931"/>
            <a:ext cx="1408343" cy="7931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latin typeface="+mj-ea"/>
                <a:ea typeface="+mj-ea"/>
              </a:rPr>
              <a:t>方法论</a:t>
            </a:r>
            <a:endParaRPr lang="en-US" altLang="zh-CN" sz="1200" dirty="0">
              <a:latin typeface="+mj-ea"/>
              <a:ea typeface="+mj-ea"/>
            </a:endParaRPr>
          </a:p>
          <a:p>
            <a:pPr algn="ctr"/>
            <a:r>
              <a:rPr lang="zh-CN" altLang="en-US" sz="1200" dirty="0">
                <a:latin typeface="+mj-ea"/>
                <a:ea typeface="+mj-ea"/>
              </a:rPr>
              <a:t>系统思维</a:t>
            </a:r>
            <a:endParaRPr lang="en-US" altLang="zh-CN" sz="1200" dirty="0">
              <a:latin typeface="+mj-ea"/>
              <a:ea typeface="+mj-ea"/>
            </a:endParaRPr>
          </a:p>
          <a:p>
            <a:pPr algn="ctr"/>
            <a:r>
              <a:rPr lang="zh-CN" altLang="en-US" sz="1200" dirty="0">
                <a:latin typeface="+mj-ea"/>
                <a:ea typeface="+mj-ea"/>
              </a:rPr>
              <a:t>计算思维</a:t>
            </a:r>
            <a:endParaRPr lang="en-US" altLang="zh-CN" sz="1200" dirty="0">
              <a:latin typeface="+mj-ea"/>
              <a:ea typeface="+mj-ea"/>
            </a:endParaRPr>
          </a:p>
          <a:p>
            <a:pPr algn="ctr"/>
            <a:r>
              <a:rPr lang="zh-CN" altLang="en-US" sz="1200" dirty="0">
                <a:latin typeface="+mj-ea"/>
                <a:ea typeface="+mj-ea"/>
              </a:rPr>
              <a:t>设计思维</a:t>
            </a:r>
          </a:p>
        </p:txBody>
      </p:sp>
      <p:sp>
        <p:nvSpPr>
          <p:cNvPr id="7" name="矩形 6">
            <a:extLst>
              <a:ext uri="{FF2B5EF4-FFF2-40B4-BE49-F238E27FC236}">
                <a16:creationId xmlns:a16="http://schemas.microsoft.com/office/drawing/2014/main" id="{288E37A2-CA08-4CE8-84D5-CA3DDF6F29AB}"/>
              </a:ext>
            </a:extLst>
          </p:cNvPr>
          <p:cNvSpPr/>
          <p:nvPr/>
        </p:nvSpPr>
        <p:spPr>
          <a:xfrm>
            <a:off x="1017407" y="3239848"/>
            <a:ext cx="1408343" cy="7931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err="1">
                <a:latin typeface="+mj-ea"/>
                <a:ea typeface="+mj-ea"/>
              </a:rPr>
              <a:t>ICenter</a:t>
            </a:r>
            <a:r>
              <a:rPr lang="zh-CN" altLang="en-US" sz="1200" dirty="0">
                <a:latin typeface="+mj-ea"/>
                <a:ea typeface="+mj-ea"/>
              </a:rPr>
              <a:t>现状</a:t>
            </a:r>
            <a:endParaRPr lang="en-US" altLang="zh-CN" sz="1200" dirty="0">
              <a:latin typeface="+mj-ea"/>
              <a:ea typeface="+mj-ea"/>
            </a:endParaRPr>
          </a:p>
          <a:p>
            <a:pPr algn="ctr"/>
            <a:r>
              <a:rPr lang="zh-CN" altLang="en-US" sz="1200" dirty="0">
                <a:latin typeface="+mj-ea"/>
                <a:ea typeface="+mj-ea"/>
              </a:rPr>
              <a:t>学校资源</a:t>
            </a:r>
            <a:endParaRPr lang="en-US" altLang="zh-CN" sz="1200" dirty="0">
              <a:latin typeface="+mj-ea"/>
              <a:ea typeface="+mj-ea"/>
            </a:endParaRPr>
          </a:p>
          <a:p>
            <a:pPr algn="ctr"/>
            <a:r>
              <a:rPr lang="zh-CN" altLang="en-US" sz="1200" dirty="0">
                <a:latin typeface="+mj-ea"/>
                <a:ea typeface="+mj-ea"/>
              </a:rPr>
              <a:t>企业资源</a:t>
            </a:r>
            <a:endParaRPr lang="en-US" altLang="zh-CN" sz="1200" dirty="0">
              <a:latin typeface="+mj-ea"/>
              <a:ea typeface="+mj-ea"/>
            </a:endParaRPr>
          </a:p>
          <a:p>
            <a:pPr algn="ctr"/>
            <a:r>
              <a:rPr lang="zh-CN" altLang="en-US" sz="1200" dirty="0">
                <a:latin typeface="+mj-ea"/>
                <a:ea typeface="+mj-ea"/>
              </a:rPr>
              <a:t>人才资源</a:t>
            </a:r>
          </a:p>
        </p:txBody>
      </p:sp>
      <p:sp>
        <p:nvSpPr>
          <p:cNvPr id="8" name="圆角矩形 22">
            <a:extLst>
              <a:ext uri="{FF2B5EF4-FFF2-40B4-BE49-F238E27FC236}">
                <a16:creationId xmlns:a16="http://schemas.microsoft.com/office/drawing/2014/main" id="{59405F8E-BC49-4A59-91CC-FFB44BB67F46}"/>
              </a:ext>
            </a:extLst>
          </p:cNvPr>
          <p:cNvSpPr/>
          <p:nvPr/>
        </p:nvSpPr>
        <p:spPr>
          <a:xfrm>
            <a:off x="3068317" y="1843006"/>
            <a:ext cx="3007366" cy="2498525"/>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mj-ea"/>
              <a:ea typeface="+mj-ea"/>
            </a:endParaRPr>
          </a:p>
        </p:txBody>
      </p:sp>
      <p:grpSp>
        <p:nvGrpSpPr>
          <p:cNvPr id="9" name="组合 8">
            <a:extLst>
              <a:ext uri="{FF2B5EF4-FFF2-40B4-BE49-F238E27FC236}">
                <a16:creationId xmlns:a16="http://schemas.microsoft.com/office/drawing/2014/main" id="{F33057A4-9665-4E73-8A81-35A6624B97E6}"/>
              </a:ext>
            </a:extLst>
          </p:cNvPr>
          <p:cNvGrpSpPr/>
          <p:nvPr/>
        </p:nvGrpSpPr>
        <p:grpSpPr>
          <a:xfrm>
            <a:off x="2944513" y="4434842"/>
            <a:ext cx="3198601" cy="383739"/>
            <a:chOff x="5961484" y="3093833"/>
            <a:chExt cx="3892296" cy="842339"/>
          </a:xfrm>
        </p:grpSpPr>
        <p:sp>
          <p:nvSpPr>
            <p:cNvPr id="10" name="圆角矩形 23">
              <a:extLst>
                <a:ext uri="{FF2B5EF4-FFF2-40B4-BE49-F238E27FC236}">
                  <a16:creationId xmlns:a16="http://schemas.microsoft.com/office/drawing/2014/main" id="{17FC3B80-6B0C-4655-AF42-E6F62E0200AD}"/>
                </a:ext>
              </a:extLst>
            </p:cNvPr>
            <p:cNvSpPr/>
            <p:nvPr/>
          </p:nvSpPr>
          <p:spPr>
            <a:xfrm>
              <a:off x="5961484" y="3107175"/>
              <a:ext cx="849280" cy="44201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latin typeface="+mj-ea"/>
                  <a:ea typeface="+mj-ea"/>
                </a:rPr>
                <a:t>第一批</a:t>
              </a:r>
            </a:p>
          </p:txBody>
        </p:sp>
        <p:sp>
          <p:nvSpPr>
            <p:cNvPr id="11" name="圆角矩形 24">
              <a:extLst>
                <a:ext uri="{FF2B5EF4-FFF2-40B4-BE49-F238E27FC236}">
                  <a16:creationId xmlns:a16="http://schemas.microsoft.com/office/drawing/2014/main" id="{CCC6B86D-B34E-4A7B-9D1D-B5481D2A47AF}"/>
                </a:ext>
              </a:extLst>
            </p:cNvPr>
            <p:cNvSpPr/>
            <p:nvPr/>
          </p:nvSpPr>
          <p:spPr>
            <a:xfrm>
              <a:off x="7007523" y="3107055"/>
              <a:ext cx="849280" cy="44201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latin typeface="+mj-ea"/>
                  <a:ea typeface="+mj-ea"/>
                </a:rPr>
                <a:t>第二批</a:t>
              </a:r>
            </a:p>
          </p:txBody>
        </p:sp>
        <p:sp>
          <p:nvSpPr>
            <p:cNvPr id="12" name="圆角矩形 25">
              <a:extLst>
                <a:ext uri="{FF2B5EF4-FFF2-40B4-BE49-F238E27FC236}">
                  <a16:creationId xmlns:a16="http://schemas.microsoft.com/office/drawing/2014/main" id="{F26D0C17-C090-4F53-9A11-88D6525769BB}"/>
                </a:ext>
              </a:extLst>
            </p:cNvPr>
            <p:cNvSpPr/>
            <p:nvPr/>
          </p:nvSpPr>
          <p:spPr>
            <a:xfrm>
              <a:off x="8054568" y="3107610"/>
              <a:ext cx="849280" cy="44201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latin typeface="+mj-ea"/>
                  <a:ea typeface="+mj-ea"/>
                </a:rPr>
                <a:t>第三批</a:t>
              </a:r>
            </a:p>
          </p:txBody>
        </p:sp>
        <p:sp>
          <p:nvSpPr>
            <p:cNvPr id="13" name="左弧形箭头 26">
              <a:extLst>
                <a:ext uri="{FF2B5EF4-FFF2-40B4-BE49-F238E27FC236}">
                  <a16:creationId xmlns:a16="http://schemas.microsoft.com/office/drawing/2014/main" id="{617435B5-C527-452D-88F0-A4A2FF65621D}"/>
                </a:ext>
              </a:extLst>
            </p:cNvPr>
            <p:cNvSpPr/>
            <p:nvPr/>
          </p:nvSpPr>
          <p:spPr>
            <a:xfrm rot="16200000">
              <a:off x="6750745" y="3314469"/>
              <a:ext cx="331512" cy="889503"/>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mj-ea"/>
                <a:ea typeface="+mj-ea"/>
              </a:endParaRPr>
            </a:p>
          </p:txBody>
        </p:sp>
        <p:sp>
          <p:nvSpPr>
            <p:cNvPr id="14" name="左弧形箭头 27">
              <a:extLst>
                <a:ext uri="{FF2B5EF4-FFF2-40B4-BE49-F238E27FC236}">
                  <a16:creationId xmlns:a16="http://schemas.microsoft.com/office/drawing/2014/main" id="{7431F2A1-E633-4D81-9C9C-E4DBA5ED0640}"/>
                </a:ext>
              </a:extLst>
            </p:cNvPr>
            <p:cNvSpPr/>
            <p:nvPr/>
          </p:nvSpPr>
          <p:spPr>
            <a:xfrm rot="16200000">
              <a:off x="7848041" y="3350260"/>
              <a:ext cx="331512" cy="800645"/>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mj-ea"/>
                <a:ea typeface="+mj-ea"/>
              </a:endParaRPr>
            </a:p>
          </p:txBody>
        </p:sp>
        <p:sp>
          <p:nvSpPr>
            <p:cNvPr id="15" name="圆角矩形 34">
              <a:extLst>
                <a:ext uri="{FF2B5EF4-FFF2-40B4-BE49-F238E27FC236}">
                  <a16:creationId xmlns:a16="http://schemas.microsoft.com/office/drawing/2014/main" id="{D20BA304-44BA-427D-A85D-43FC0C8B6957}"/>
                </a:ext>
              </a:extLst>
            </p:cNvPr>
            <p:cNvSpPr/>
            <p:nvPr/>
          </p:nvSpPr>
          <p:spPr>
            <a:xfrm>
              <a:off x="9078096" y="3093833"/>
              <a:ext cx="775684" cy="44201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latin typeface="+mj-ea"/>
                  <a:ea typeface="+mj-ea"/>
                </a:rPr>
                <a:t>More</a:t>
              </a:r>
            </a:p>
          </p:txBody>
        </p:sp>
        <p:sp>
          <p:nvSpPr>
            <p:cNvPr id="16" name="左弧形箭头 35">
              <a:extLst>
                <a:ext uri="{FF2B5EF4-FFF2-40B4-BE49-F238E27FC236}">
                  <a16:creationId xmlns:a16="http://schemas.microsoft.com/office/drawing/2014/main" id="{34D17BC1-3DCA-4969-B592-FC42E6D03621}"/>
                </a:ext>
              </a:extLst>
            </p:cNvPr>
            <p:cNvSpPr/>
            <p:nvPr/>
          </p:nvSpPr>
          <p:spPr>
            <a:xfrm rot="16200000">
              <a:off x="8836388" y="3370093"/>
              <a:ext cx="331512" cy="800645"/>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mj-ea"/>
                <a:ea typeface="+mj-ea"/>
              </a:endParaRPr>
            </a:p>
          </p:txBody>
        </p:sp>
      </p:grpSp>
      <p:sp>
        <p:nvSpPr>
          <p:cNvPr id="17" name="圆角矩形 38">
            <a:extLst>
              <a:ext uri="{FF2B5EF4-FFF2-40B4-BE49-F238E27FC236}">
                <a16:creationId xmlns:a16="http://schemas.microsoft.com/office/drawing/2014/main" id="{5584B66E-3688-4F06-8D31-C116E35EC8A9}"/>
              </a:ext>
            </a:extLst>
          </p:cNvPr>
          <p:cNvSpPr/>
          <p:nvPr/>
        </p:nvSpPr>
        <p:spPr>
          <a:xfrm>
            <a:off x="783932" y="5352478"/>
            <a:ext cx="7642190" cy="1082793"/>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sp>
        <p:nvSpPr>
          <p:cNvPr id="18" name="文本框 17">
            <a:extLst>
              <a:ext uri="{FF2B5EF4-FFF2-40B4-BE49-F238E27FC236}">
                <a16:creationId xmlns:a16="http://schemas.microsoft.com/office/drawing/2014/main" id="{2419B62E-AB4B-4969-97A0-1298AEBE7EB9}"/>
              </a:ext>
            </a:extLst>
          </p:cNvPr>
          <p:cNvSpPr txBox="1"/>
          <p:nvPr/>
        </p:nvSpPr>
        <p:spPr>
          <a:xfrm>
            <a:off x="8794091" y="7372546"/>
            <a:ext cx="1845959" cy="373345"/>
          </a:xfrm>
          <a:prstGeom prst="rect">
            <a:avLst/>
          </a:prstGeom>
          <a:noFill/>
        </p:spPr>
        <p:txBody>
          <a:bodyPr wrap="square" rtlCol="0">
            <a:spAutoFit/>
          </a:bodyPr>
          <a:lstStyle/>
          <a:p>
            <a:r>
              <a:rPr lang="zh-CN" altLang="en-US" dirty="0">
                <a:latin typeface="+mj-ea"/>
                <a:ea typeface="+mj-ea"/>
              </a:rPr>
              <a:t>数字出版工作流</a:t>
            </a:r>
          </a:p>
        </p:txBody>
      </p:sp>
      <p:graphicFrame>
        <p:nvGraphicFramePr>
          <p:cNvPr id="19" name="图示 18">
            <a:extLst>
              <a:ext uri="{FF2B5EF4-FFF2-40B4-BE49-F238E27FC236}">
                <a16:creationId xmlns:a16="http://schemas.microsoft.com/office/drawing/2014/main" id="{AD7F1CD0-F0A8-436A-A99A-960C96FE2ADF}"/>
              </a:ext>
            </a:extLst>
          </p:cNvPr>
          <p:cNvGraphicFramePr/>
          <p:nvPr>
            <p:extLst>
              <p:ext uri="{D42A27DB-BD31-4B8C-83A1-F6EECF244321}">
                <p14:modId xmlns:p14="http://schemas.microsoft.com/office/powerpoint/2010/main" val="333883870"/>
              </p:ext>
            </p:extLst>
          </p:nvPr>
        </p:nvGraphicFramePr>
        <p:xfrm>
          <a:off x="2944513" y="1860210"/>
          <a:ext cx="3299822" cy="240281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0" name="文本框 19">
            <a:extLst>
              <a:ext uri="{FF2B5EF4-FFF2-40B4-BE49-F238E27FC236}">
                <a16:creationId xmlns:a16="http://schemas.microsoft.com/office/drawing/2014/main" id="{163D2B59-F33D-4625-B5CD-ED8F3D12F181}"/>
              </a:ext>
            </a:extLst>
          </p:cNvPr>
          <p:cNvSpPr txBox="1"/>
          <p:nvPr/>
        </p:nvSpPr>
        <p:spPr>
          <a:xfrm>
            <a:off x="948782" y="1902295"/>
            <a:ext cx="523789" cy="276999"/>
          </a:xfrm>
          <a:prstGeom prst="rect">
            <a:avLst/>
          </a:prstGeom>
          <a:noFill/>
        </p:spPr>
        <p:txBody>
          <a:bodyPr wrap="square" rtlCol="0">
            <a:spAutoFit/>
          </a:bodyPr>
          <a:lstStyle/>
          <a:p>
            <a:r>
              <a:rPr lang="zh-CN" altLang="en-US" sz="1200" dirty="0">
                <a:latin typeface="+mj-ea"/>
                <a:ea typeface="+mj-ea"/>
              </a:rPr>
              <a:t>输入</a:t>
            </a:r>
          </a:p>
        </p:txBody>
      </p:sp>
      <p:sp>
        <p:nvSpPr>
          <p:cNvPr id="21" name="文本框 20">
            <a:extLst>
              <a:ext uri="{FF2B5EF4-FFF2-40B4-BE49-F238E27FC236}">
                <a16:creationId xmlns:a16="http://schemas.microsoft.com/office/drawing/2014/main" id="{0D045DF2-7726-4B39-95B1-FD250D7CD0D6}"/>
              </a:ext>
            </a:extLst>
          </p:cNvPr>
          <p:cNvSpPr txBox="1"/>
          <p:nvPr/>
        </p:nvSpPr>
        <p:spPr>
          <a:xfrm>
            <a:off x="3227931" y="1926037"/>
            <a:ext cx="662652" cy="276999"/>
          </a:xfrm>
          <a:prstGeom prst="rect">
            <a:avLst/>
          </a:prstGeom>
          <a:noFill/>
        </p:spPr>
        <p:txBody>
          <a:bodyPr wrap="square" rtlCol="0">
            <a:spAutoFit/>
          </a:bodyPr>
          <a:lstStyle/>
          <a:p>
            <a:r>
              <a:rPr lang="zh-CN" altLang="en-US" sz="1200" dirty="0">
                <a:latin typeface="+mj-ea"/>
                <a:ea typeface="+mj-ea"/>
              </a:rPr>
              <a:t>过程</a:t>
            </a:r>
          </a:p>
        </p:txBody>
      </p:sp>
      <p:sp>
        <p:nvSpPr>
          <p:cNvPr id="22" name="文本框 21">
            <a:extLst>
              <a:ext uri="{FF2B5EF4-FFF2-40B4-BE49-F238E27FC236}">
                <a16:creationId xmlns:a16="http://schemas.microsoft.com/office/drawing/2014/main" id="{8F31372A-99F5-4D26-AFEE-C6EDEB640455}"/>
              </a:ext>
            </a:extLst>
          </p:cNvPr>
          <p:cNvSpPr txBox="1"/>
          <p:nvPr/>
        </p:nvSpPr>
        <p:spPr>
          <a:xfrm>
            <a:off x="15012997" y="6007098"/>
            <a:ext cx="662652" cy="373345"/>
          </a:xfrm>
          <a:prstGeom prst="rect">
            <a:avLst/>
          </a:prstGeom>
          <a:noFill/>
        </p:spPr>
        <p:txBody>
          <a:bodyPr wrap="square" rtlCol="0">
            <a:spAutoFit/>
          </a:bodyPr>
          <a:lstStyle/>
          <a:p>
            <a:r>
              <a:rPr lang="zh-CN" altLang="en-US" dirty="0">
                <a:latin typeface="+mj-ea"/>
                <a:ea typeface="+mj-ea"/>
              </a:rPr>
              <a:t>输出</a:t>
            </a:r>
          </a:p>
        </p:txBody>
      </p:sp>
      <p:sp>
        <p:nvSpPr>
          <p:cNvPr id="23" name="下箭头 2">
            <a:extLst>
              <a:ext uri="{FF2B5EF4-FFF2-40B4-BE49-F238E27FC236}">
                <a16:creationId xmlns:a16="http://schemas.microsoft.com/office/drawing/2014/main" id="{7F73A6C5-3874-49CD-8810-C45B8462D643}"/>
              </a:ext>
            </a:extLst>
          </p:cNvPr>
          <p:cNvSpPr/>
          <p:nvPr/>
        </p:nvSpPr>
        <p:spPr>
          <a:xfrm rot="16200000">
            <a:off x="2191962" y="2854943"/>
            <a:ext cx="1296808" cy="39372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sp>
        <p:nvSpPr>
          <p:cNvPr id="24" name="圆角矩形 22">
            <a:extLst>
              <a:ext uri="{FF2B5EF4-FFF2-40B4-BE49-F238E27FC236}">
                <a16:creationId xmlns:a16="http://schemas.microsoft.com/office/drawing/2014/main" id="{EF8727E0-CE1F-41F8-922F-17EAD2AB41EE}"/>
              </a:ext>
            </a:extLst>
          </p:cNvPr>
          <p:cNvSpPr/>
          <p:nvPr/>
        </p:nvSpPr>
        <p:spPr>
          <a:xfrm>
            <a:off x="6533087" y="1831297"/>
            <a:ext cx="1934611" cy="2402811"/>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ltLang="zh-CN" sz="1200" dirty="0">
              <a:solidFill>
                <a:schemeClr val="tx1"/>
              </a:solidFill>
            </a:endParaRPr>
          </a:p>
          <a:p>
            <a:endParaRPr lang="zh-CN" altLang="en-US" sz="1200" dirty="0">
              <a:solidFill>
                <a:schemeClr val="tx1"/>
              </a:solidFill>
            </a:endParaRPr>
          </a:p>
        </p:txBody>
      </p:sp>
      <p:sp>
        <p:nvSpPr>
          <p:cNvPr id="25" name="下箭头 2">
            <a:extLst>
              <a:ext uri="{FF2B5EF4-FFF2-40B4-BE49-F238E27FC236}">
                <a16:creationId xmlns:a16="http://schemas.microsoft.com/office/drawing/2014/main" id="{7B8AF184-CF91-4427-91F9-1B63F3A07568}"/>
              </a:ext>
            </a:extLst>
          </p:cNvPr>
          <p:cNvSpPr/>
          <p:nvPr/>
        </p:nvSpPr>
        <p:spPr>
          <a:xfrm rot="16200000">
            <a:off x="5624143" y="2927469"/>
            <a:ext cx="1296808" cy="39372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sp>
        <p:nvSpPr>
          <p:cNvPr id="26" name="文本框 25">
            <a:extLst>
              <a:ext uri="{FF2B5EF4-FFF2-40B4-BE49-F238E27FC236}">
                <a16:creationId xmlns:a16="http://schemas.microsoft.com/office/drawing/2014/main" id="{0470FA3D-989A-440D-9D48-5FFE09E6994C}"/>
              </a:ext>
            </a:extLst>
          </p:cNvPr>
          <p:cNvSpPr txBox="1"/>
          <p:nvPr/>
        </p:nvSpPr>
        <p:spPr>
          <a:xfrm>
            <a:off x="6701739" y="1902295"/>
            <a:ext cx="662652" cy="276999"/>
          </a:xfrm>
          <a:prstGeom prst="rect">
            <a:avLst/>
          </a:prstGeom>
          <a:noFill/>
        </p:spPr>
        <p:txBody>
          <a:bodyPr wrap="square" rtlCol="0">
            <a:spAutoFit/>
          </a:bodyPr>
          <a:lstStyle/>
          <a:p>
            <a:r>
              <a:rPr lang="zh-CN" altLang="en-US" sz="1200" dirty="0">
                <a:latin typeface="+mj-ea"/>
                <a:ea typeface="+mj-ea"/>
              </a:rPr>
              <a:t>输出</a:t>
            </a:r>
          </a:p>
        </p:txBody>
      </p:sp>
      <p:sp>
        <p:nvSpPr>
          <p:cNvPr id="33" name="矩形 32">
            <a:extLst>
              <a:ext uri="{FF2B5EF4-FFF2-40B4-BE49-F238E27FC236}">
                <a16:creationId xmlns:a16="http://schemas.microsoft.com/office/drawing/2014/main" id="{E39EF1C8-59EF-492F-BA0D-F90CB5E6484A}"/>
              </a:ext>
            </a:extLst>
          </p:cNvPr>
          <p:cNvSpPr/>
          <p:nvPr/>
        </p:nvSpPr>
        <p:spPr>
          <a:xfrm>
            <a:off x="6796220" y="2294909"/>
            <a:ext cx="1408343" cy="17381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r>
              <a:rPr lang="en-US" altLang="zh-CN" sz="1200" dirty="0">
                <a:latin typeface="+mj-ea"/>
                <a:ea typeface="+mj-ea"/>
              </a:rPr>
              <a:t>2019MEM</a:t>
            </a:r>
            <a:r>
              <a:rPr lang="zh-CN" altLang="en-US" sz="1200" dirty="0">
                <a:latin typeface="+mj-ea"/>
                <a:ea typeface="+mj-ea"/>
              </a:rPr>
              <a:t>自治学习思维和工具使用能力</a:t>
            </a:r>
            <a:endParaRPr lang="en-US" altLang="zh-CN" sz="1200" dirty="0">
              <a:latin typeface="+mj-ea"/>
              <a:ea typeface="+mj-ea"/>
            </a:endParaRPr>
          </a:p>
          <a:p>
            <a:pPr marL="171450" indent="-171450">
              <a:buFont typeface="Arial" panose="020B0604020202020204" pitchFamily="34" charset="0"/>
              <a:buChar char="•"/>
            </a:pPr>
            <a:r>
              <a:rPr lang="zh-CN" altLang="en-US" sz="1200" dirty="0">
                <a:latin typeface="+mj-ea"/>
                <a:ea typeface="+mj-ea"/>
              </a:rPr>
              <a:t>成功和失败案例</a:t>
            </a:r>
            <a:endParaRPr lang="en-US" altLang="zh-CN" sz="1200" dirty="0">
              <a:latin typeface="+mj-ea"/>
              <a:ea typeface="+mj-ea"/>
            </a:endParaRPr>
          </a:p>
          <a:p>
            <a:pPr marL="171450" indent="-171450">
              <a:buFont typeface="Arial" panose="020B0604020202020204" pitchFamily="34" charset="0"/>
              <a:buChar char="•"/>
            </a:pPr>
            <a:r>
              <a:rPr lang="zh-CN" altLang="en-US" sz="1200" dirty="0">
                <a:latin typeface="+mj-ea"/>
                <a:ea typeface="+mj-ea"/>
              </a:rPr>
              <a:t>数据监测</a:t>
            </a:r>
            <a:endParaRPr lang="en-US" altLang="zh-CN" sz="1200" dirty="0">
              <a:latin typeface="+mj-ea"/>
              <a:ea typeface="+mj-ea"/>
            </a:endParaRPr>
          </a:p>
          <a:p>
            <a:pPr marL="171450" indent="-171450">
              <a:buFont typeface="Arial" panose="020B0604020202020204" pitchFamily="34" charset="0"/>
              <a:buChar char="•"/>
            </a:pPr>
            <a:r>
              <a:rPr lang="zh-CN" altLang="en-US" sz="1200" dirty="0">
                <a:latin typeface="+mj-ea"/>
                <a:ea typeface="+mj-ea"/>
              </a:rPr>
              <a:t>文献工作流</a:t>
            </a:r>
            <a:endParaRPr lang="en-US" altLang="zh-CN" sz="1200" dirty="0">
              <a:latin typeface="+mj-ea"/>
              <a:ea typeface="+mj-ea"/>
            </a:endParaRPr>
          </a:p>
          <a:p>
            <a:pPr marL="171450" indent="-171450">
              <a:buFont typeface="Arial" panose="020B0604020202020204" pitchFamily="34" charset="0"/>
              <a:buChar char="•"/>
            </a:pPr>
            <a:r>
              <a:rPr lang="zh-CN" altLang="en-US" sz="1200" dirty="0">
                <a:latin typeface="+mj-ea"/>
                <a:ea typeface="+mj-ea"/>
              </a:rPr>
              <a:t>自治学习宪章</a:t>
            </a:r>
            <a:endParaRPr lang="en-US" altLang="zh-CN" sz="1200" dirty="0">
              <a:latin typeface="+mj-ea"/>
              <a:ea typeface="+mj-ea"/>
            </a:endParaRPr>
          </a:p>
          <a:p>
            <a:pPr marL="171450" indent="-171450">
              <a:buFont typeface="Arial" panose="020B0604020202020204" pitchFamily="34" charset="0"/>
              <a:buChar char="•"/>
            </a:pPr>
            <a:r>
              <a:rPr lang="zh-CN" altLang="en-US" sz="1200" dirty="0">
                <a:latin typeface="+mj-ea"/>
                <a:ea typeface="+mj-ea"/>
              </a:rPr>
              <a:t>数字出版物</a:t>
            </a:r>
            <a:endParaRPr lang="en-US" altLang="zh-CN" sz="1200" dirty="0">
              <a:latin typeface="+mj-ea"/>
              <a:ea typeface="+mj-ea"/>
            </a:endParaRPr>
          </a:p>
        </p:txBody>
      </p:sp>
      <p:graphicFrame>
        <p:nvGraphicFramePr>
          <p:cNvPr id="34" name="内容占位符 3">
            <a:extLst>
              <a:ext uri="{FF2B5EF4-FFF2-40B4-BE49-F238E27FC236}">
                <a16:creationId xmlns:a16="http://schemas.microsoft.com/office/drawing/2014/main" id="{11449CD2-8032-49BD-8F87-9EE3F6352A9D}"/>
              </a:ext>
            </a:extLst>
          </p:cNvPr>
          <p:cNvGraphicFramePr>
            <a:graphicFrameLocks noGrp="1"/>
          </p:cNvGraphicFramePr>
          <p:nvPr>
            <p:ph idx="1"/>
            <p:extLst>
              <p:ext uri="{D42A27DB-BD31-4B8C-83A1-F6EECF244321}">
                <p14:modId xmlns:p14="http://schemas.microsoft.com/office/powerpoint/2010/main" val="275394939"/>
              </p:ext>
            </p:extLst>
          </p:nvPr>
        </p:nvGraphicFramePr>
        <p:xfrm>
          <a:off x="898432" y="5257015"/>
          <a:ext cx="7191294" cy="1296809"/>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
        <p:nvSpPr>
          <p:cNvPr id="35" name="标题 1">
            <a:extLst>
              <a:ext uri="{FF2B5EF4-FFF2-40B4-BE49-F238E27FC236}">
                <a16:creationId xmlns:a16="http://schemas.microsoft.com/office/drawing/2014/main" id="{5D47E3B9-F9D6-479E-BBBA-C1DD31A2718F}"/>
              </a:ext>
            </a:extLst>
          </p:cNvPr>
          <p:cNvSpPr txBox="1">
            <a:spLocks/>
          </p:cNvSpPr>
          <p:nvPr/>
        </p:nvSpPr>
        <p:spPr>
          <a:xfrm>
            <a:off x="6629203" y="4613011"/>
            <a:ext cx="1825715" cy="419252"/>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accent1"/>
                </a:solidFill>
                <a:latin typeface="+mj-lt"/>
                <a:ea typeface="+mj-ea"/>
                <a:cs typeface="+mj-cs"/>
              </a:defRPr>
            </a:lvl1pPr>
          </a:lstStyle>
          <a:p>
            <a:pPr algn="ctr"/>
            <a:r>
              <a:rPr lang="zh-CN" altLang="en-US" sz="1200" dirty="0">
                <a:latin typeface="+mj-ea"/>
              </a:rPr>
              <a:t>数字出版工作流</a:t>
            </a:r>
          </a:p>
        </p:txBody>
      </p:sp>
    </p:spTree>
    <p:extLst>
      <p:ext uri="{BB962C8B-B14F-4D97-AF65-F5344CB8AC3E}">
        <p14:creationId xmlns:p14="http://schemas.microsoft.com/office/powerpoint/2010/main" val="29803860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35C7D858-C2DE-4390-A8D8-28CAF9B9A446}"/>
              </a:ext>
            </a:extLst>
          </p:cNvPr>
          <p:cNvSpPr txBox="1"/>
          <p:nvPr/>
        </p:nvSpPr>
        <p:spPr>
          <a:xfrm>
            <a:off x="747970" y="4387723"/>
            <a:ext cx="8504251" cy="2554545"/>
          </a:xfrm>
          <a:prstGeom prst="rect">
            <a:avLst/>
          </a:prstGeom>
          <a:noFill/>
        </p:spPr>
        <p:txBody>
          <a:bodyPr wrap="none" rtlCol="0">
            <a:spAutoFit/>
          </a:bodyPr>
          <a:lstStyle/>
          <a:p>
            <a:r>
              <a:rPr lang="en-US" altLang="zh-CN" sz="16000" dirty="0">
                <a:solidFill>
                  <a:schemeClr val="accent6">
                    <a:lumMod val="20000"/>
                    <a:lumOff val="80000"/>
                  </a:schemeClr>
                </a:solidFill>
              </a:rPr>
              <a:t>FUTURE</a:t>
            </a:r>
            <a:endParaRPr lang="zh-CN" altLang="en-US" sz="16000" dirty="0">
              <a:solidFill>
                <a:schemeClr val="accent6">
                  <a:lumMod val="20000"/>
                  <a:lumOff val="80000"/>
                </a:schemeClr>
              </a:solidFill>
            </a:endParaRPr>
          </a:p>
        </p:txBody>
      </p:sp>
      <p:sp>
        <p:nvSpPr>
          <p:cNvPr id="3" name="内容占位符 2">
            <a:extLst>
              <a:ext uri="{FF2B5EF4-FFF2-40B4-BE49-F238E27FC236}">
                <a16:creationId xmlns:a16="http://schemas.microsoft.com/office/drawing/2014/main" id="{E87EBB16-4F1B-4F87-98DF-1F0093F44587}"/>
              </a:ext>
            </a:extLst>
          </p:cNvPr>
          <p:cNvSpPr>
            <a:spLocks noGrp="1"/>
          </p:cNvSpPr>
          <p:nvPr>
            <p:ph idx="1"/>
          </p:nvPr>
        </p:nvSpPr>
        <p:spPr>
          <a:xfrm>
            <a:off x="882097" y="1845644"/>
            <a:ext cx="7404653" cy="4038600"/>
          </a:xfrm>
        </p:spPr>
        <p:txBody>
          <a:bodyPr>
            <a:noAutofit/>
          </a:bodyPr>
          <a:lstStyle/>
          <a:p>
            <a:pPr marL="34290" indent="457200">
              <a:lnSpc>
                <a:spcPct val="120000"/>
              </a:lnSpc>
              <a:buNone/>
            </a:pPr>
            <a:r>
              <a:rPr lang="zh-CN" altLang="en-US" sz="1100" dirty="0">
                <a:solidFill>
                  <a:schemeClr val="tx1">
                    <a:lumMod val="75000"/>
                    <a:lumOff val="25000"/>
                  </a:schemeClr>
                </a:solidFill>
              </a:rPr>
              <a:t>社会不断变化，技术的发展改变了社会框架，延长了我们的寿命，使人们能够以过去无法想象的方式进行交流，并在越来越短的产品开发周期内为经济带来创新和增强功能的优点，从而创造财富和经济增长。通过在纳米技术、物流、生物技术和高性能计算机等方面的新发展，更多显著的机会正在迅速来临。</a:t>
            </a:r>
            <a:endParaRPr lang="en-US" altLang="zh-CN" sz="1100" dirty="0">
              <a:solidFill>
                <a:schemeClr val="tx1">
                  <a:lumMod val="75000"/>
                  <a:lumOff val="25000"/>
                </a:schemeClr>
              </a:solidFill>
            </a:endParaRPr>
          </a:p>
          <a:p>
            <a:pPr marL="34290" indent="457200">
              <a:lnSpc>
                <a:spcPct val="120000"/>
              </a:lnSpc>
              <a:buNone/>
            </a:pPr>
            <a:r>
              <a:rPr lang="zh-CN" altLang="en-US" sz="1100" dirty="0">
                <a:solidFill>
                  <a:schemeClr val="tx1">
                    <a:lumMod val="75000"/>
                    <a:lumOff val="25000"/>
                  </a:schemeClr>
                </a:solidFill>
              </a:rPr>
              <a:t>在此全球知识与产业生态正面临急速变革与发展的时刻，扭转教育范式以适应可持续发展的运作模式是全球高校的应有之义。而且全球高校正在掀起一股利用信息网络技术，创造崭新教育模式的发展风潮。</a:t>
            </a:r>
          </a:p>
          <a:p>
            <a:pPr marL="34290" indent="457200">
              <a:lnSpc>
                <a:spcPct val="120000"/>
              </a:lnSpc>
              <a:buNone/>
            </a:pPr>
            <a:r>
              <a:rPr lang="zh-CN" altLang="en-US" sz="1100" dirty="0">
                <a:solidFill>
                  <a:schemeClr val="tx1">
                    <a:lumMod val="75000"/>
                    <a:lumOff val="25000"/>
                  </a:schemeClr>
                </a:solidFill>
              </a:rPr>
              <a:t>处于这股风潮之中的清华大学基础工程实践中心</a:t>
            </a:r>
            <a:r>
              <a:rPr lang="en-US" altLang="zh-CN" sz="1100" dirty="0">
                <a:solidFill>
                  <a:schemeClr val="tx1">
                    <a:lumMod val="75000"/>
                    <a:lumOff val="25000"/>
                  </a:schemeClr>
                </a:solidFill>
              </a:rPr>
              <a:t>(iCenter</a:t>
            </a:r>
            <a:r>
              <a:rPr lang="zh-CN" altLang="en-US" sz="1100" dirty="0">
                <a:solidFill>
                  <a:schemeClr val="tx1">
                    <a:lumMod val="75000"/>
                    <a:lumOff val="25000"/>
                  </a:schemeClr>
                </a:solidFill>
              </a:rPr>
              <a:t>中心</a:t>
            </a:r>
            <a:r>
              <a:rPr lang="en-US" altLang="zh-CN" sz="1100" dirty="0">
                <a:solidFill>
                  <a:schemeClr val="tx1">
                    <a:lumMod val="75000"/>
                    <a:lumOff val="25000"/>
                  </a:schemeClr>
                </a:solidFill>
              </a:rPr>
              <a:t>)</a:t>
            </a:r>
            <a:r>
              <a:rPr lang="zh-CN" altLang="en-US" sz="1100" dirty="0">
                <a:solidFill>
                  <a:schemeClr val="tx1">
                    <a:lumMod val="75000"/>
                    <a:lumOff val="25000"/>
                  </a:schemeClr>
                </a:solidFill>
              </a:rPr>
              <a:t>在具有完整的项目资金、流程、课程体系运作经验的基础上，沿着工业（</a:t>
            </a:r>
            <a:r>
              <a:rPr lang="en-US" altLang="zh-CN" sz="1100" dirty="0">
                <a:solidFill>
                  <a:schemeClr val="tx1">
                    <a:lumMod val="75000"/>
                    <a:lumOff val="25000"/>
                  </a:schemeClr>
                </a:solidFill>
              </a:rPr>
              <a:t>industry</a:t>
            </a:r>
            <a:r>
              <a:rPr lang="zh-CN" altLang="en-US" sz="1100" dirty="0">
                <a:solidFill>
                  <a:schemeClr val="tx1">
                    <a:lumMod val="75000"/>
                    <a:lumOff val="25000"/>
                  </a:schemeClr>
                </a:solidFill>
              </a:rPr>
              <a:t>）、国际化</a:t>
            </a:r>
            <a:r>
              <a:rPr lang="en-US" altLang="zh-CN" sz="1100" dirty="0">
                <a:solidFill>
                  <a:schemeClr val="tx1">
                    <a:lumMod val="75000"/>
                    <a:lumOff val="25000"/>
                  </a:schemeClr>
                </a:solidFill>
              </a:rPr>
              <a:t>(international)</a:t>
            </a:r>
            <a:r>
              <a:rPr lang="zh-CN" altLang="en-US" sz="1100" dirty="0">
                <a:solidFill>
                  <a:schemeClr val="tx1">
                    <a:lumMod val="75000"/>
                    <a:lumOff val="25000"/>
                  </a:schemeClr>
                </a:solidFill>
              </a:rPr>
              <a:t>、学科交叉</a:t>
            </a:r>
            <a:r>
              <a:rPr lang="en-US" altLang="zh-CN" sz="1100" dirty="0">
                <a:solidFill>
                  <a:schemeClr val="tx1">
                    <a:lumMod val="75000"/>
                    <a:lumOff val="25000"/>
                  </a:schemeClr>
                </a:solidFill>
              </a:rPr>
              <a:t>(interdisciplinary )</a:t>
            </a:r>
            <a:r>
              <a:rPr lang="zh-CN" altLang="en-US" sz="1100" dirty="0">
                <a:solidFill>
                  <a:schemeClr val="tx1">
                    <a:lumMod val="75000"/>
                    <a:lumOff val="25000"/>
                  </a:schemeClr>
                </a:solidFill>
              </a:rPr>
              <a:t>、创新</a:t>
            </a:r>
            <a:r>
              <a:rPr lang="en-US" altLang="zh-CN" sz="1100" dirty="0">
                <a:solidFill>
                  <a:schemeClr val="tx1">
                    <a:lumMod val="75000"/>
                    <a:lumOff val="25000"/>
                  </a:schemeClr>
                </a:solidFill>
              </a:rPr>
              <a:t>(innovation) </a:t>
            </a:r>
            <a:r>
              <a:rPr lang="zh-CN" altLang="en-US" sz="1100" dirty="0">
                <a:solidFill>
                  <a:schemeClr val="tx1">
                    <a:lumMod val="75000"/>
                    <a:lumOff val="25000"/>
                  </a:schemeClr>
                </a:solidFill>
              </a:rPr>
              <a:t>、学生主体“我”（</a:t>
            </a:r>
            <a:r>
              <a:rPr lang="en-US" altLang="zh-CN" sz="1100" dirty="0">
                <a:solidFill>
                  <a:schemeClr val="tx1">
                    <a:lumMod val="75000"/>
                    <a:lumOff val="25000"/>
                  </a:schemeClr>
                </a:solidFill>
              </a:rPr>
              <a:t>I</a:t>
            </a:r>
            <a:r>
              <a:rPr lang="zh-CN" altLang="en-US" sz="1100" dirty="0">
                <a:solidFill>
                  <a:schemeClr val="tx1">
                    <a:lumMod val="75000"/>
                    <a:lumOff val="25000"/>
                  </a:schemeClr>
                </a:solidFill>
              </a:rPr>
              <a:t>）几个方向建立了聚集工程、科学、艺术、人文等领域的创客资源平台，如何将现有价值向内外有效输出，但仍面临着如何走出校园，如何建设成为国际领先的工程实践与创新培养基地等诸多难题。</a:t>
            </a:r>
          </a:p>
          <a:p>
            <a:pPr marL="34290" indent="457200">
              <a:lnSpc>
                <a:spcPct val="120000"/>
              </a:lnSpc>
              <a:buNone/>
            </a:pPr>
            <a:r>
              <a:rPr lang="zh-CN" altLang="en-US" sz="1100" dirty="0">
                <a:solidFill>
                  <a:schemeClr val="tx1">
                    <a:lumMod val="75000"/>
                    <a:lumOff val="25000"/>
                  </a:schemeClr>
                </a:solidFill>
              </a:rPr>
              <a:t>基于国际视野下的大工科教的思路，</a:t>
            </a:r>
            <a:r>
              <a:rPr lang="en-US" altLang="zh-CN" sz="1100" dirty="0">
                <a:solidFill>
                  <a:schemeClr val="tx1">
                    <a:lumMod val="75000"/>
                    <a:lumOff val="25000"/>
                  </a:schemeClr>
                </a:solidFill>
              </a:rPr>
              <a:t>XLP </a:t>
            </a:r>
            <a:r>
              <a:rPr lang="zh-CN" altLang="en-US" sz="1100" dirty="0">
                <a:solidFill>
                  <a:schemeClr val="tx1">
                    <a:lumMod val="75000"/>
                    <a:lumOff val="25000"/>
                  </a:schemeClr>
                </a:solidFill>
              </a:rPr>
              <a:t>，也称为极限学习课程，由清华大学顾学雍教授主导创立的一种跨学科、跨理念、跨思维模式、跨各类信息技术的学习新方式。旨在让同学们在各种预设与动态的极限压力下，突破时间和空间的界限，突破学员自我认识和思维模式界限，极限运用资源与工具，进行群体合作创新的新型学习实践。</a:t>
            </a:r>
          </a:p>
          <a:p>
            <a:pPr marL="34290" indent="457200">
              <a:lnSpc>
                <a:spcPct val="120000"/>
              </a:lnSpc>
              <a:buNone/>
            </a:pPr>
            <a:r>
              <a:rPr lang="zh-CN" altLang="en-US" sz="1100" dirty="0">
                <a:solidFill>
                  <a:schemeClr val="tx1">
                    <a:lumMod val="75000"/>
                    <a:lumOff val="25000"/>
                  </a:schemeClr>
                </a:solidFill>
              </a:rPr>
              <a:t>清华大学</a:t>
            </a:r>
            <a:r>
              <a:rPr lang="en-US" altLang="zh-CN" sz="1100" dirty="0">
                <a:solidFill>
                  <a:schemeClr val="tx1">
                    <a:lumMod val="75000"/>
                    <a:lumOff val="25000"/>
                  </a:schemeClr>
                </a:solidFill>
              </a:rPr>
              <a:t>2019</a:t>
            </a:r>
            <a:r>
              <a:rPr lang="zh-CN" altLang="en-US" sz="1100" dirty="0">
                <a:solidFill>
                  <a:schemeClr val="tx1">
                    <a:lumMod val="75000"/>
                    <a:lumOff val="25000"/>
                  </a:schemeClr>
                </a:solidFill>
              </a:rPr>
              <a:t>级工程管理硕士（</a:t>
            </a:r>
            <a:r>
              <a:rPr lang="en-US" altLang="zh-CN" sz="1100" dirty="0">
                <a:solidFill>
                  <a:schemeClr val="tx1">
                    <a:lumMod val="75000"/>
                    <a:lumOff val="25000"/>
                  </a:schemeClr>
                </a:solidFill>
              </a:rPr>
              <a:t>MEM</a:t>
            </a:r>
            <a:r>
              <a:rPr lang="zh-CN" altLang="en-US" sz="1100" dirty="0">
                <a:solidFill>
                  <a:schemeClr val="tx1">
                    <a:lumMod val="75000"/>
                    <a:lumOff val="25000"/>
                  </a:schemeClr>
                </a:solidFill>
              </a:rPr>
              <a:t>）</a:t>
            </a:r>
            <a:r>
              <a:rPr lang="en-US" altLang="zh-CN" sz="1100" dirty="0">
                <a:solidFill>
                  <a:schemeClr val="tx1">
                    <a:lumMod val="75000"/>
                    <a:lumOff val="25000"/>
                  </a:schemeClr>
                </a:solidFill>
              </a:rPr>
              <a:t>400</a:t>
            </a:r>
            <a:r>
              <a:rPr lang="zh-CN" altLang="en-US" sz="1100" dirty="0">
                <a:solidFill>
                  <a:schemeClr val="tx1">
                    <a:lumMod val="75000"/>
                    <a:lumOff val="25000"/>
                  </a:schemeClr>
                </a:solidFill>
              </a:rPr>
              <a:t>余名同学分三个批次参加</a:t>
            </a:r>
            <a:r>
              <a:rPr lang="en-US" altLang="zh-CN" sz="1100" dirty="0">
                <a:solidFill>
                  <a:schemeClr val="tx1">
                    <a:lumMod val="75000"/>
                    <a:lumOff val="25000"/>
                  </a:schemeClr>
                </a:solidFill>
              </a:rPr>
              <a:t>XLP</a:t>
            </a:r>
            <a:r>
              <a:rPr lang="zh-CN" altLang="en-US" sz="1100" dirty="0">
                <a:solidFill>
                  <a:schemeClr val="tx1">
                    <a:lumMod val="75000"/>
                    <a:lumOff val="25000"/>
                  </a:schemeClr>
                </a:solidFill>
              </a:rPr>
              <a:t>课程，以</a:t>
            </a:r>
            <a:r>
              <a:rPr lang="en-US" altLang="zh-CN" sz="1100" dirty="0">
                <a:solidFill>
                  <a:schemeClr val="tx1">
                    <a:lumMod val="75000"/>
                    <a:lumOff val="25000"/>
                  </a:schemeClr>
                </a:solidFill>
              </a:rPr>
              <a:t>iCenter</a:t>
            </a:r>
            <a:r>
              <a:rPr lang="zh-CN" altLang="en-US" sz="1100" dirty="0">
                <a:solidFill>
                  <a:schemeClr val="tx1">
                    <a:lumMod val="75000"/>
                    <a:lumOff val="25000"/>
                  </a:schemeClr>
                </a:solidFill>
              </a:rPr>
              <a:t>改进计划为载体，运用、学习、迭代了</a:t>
            </a:r>
            <a:r>
              <a:rPr lang="en-US" altLang="zh-CN" sz="1100" dirty="0">
                <a:solidFill>
                  <a:schemeClr val="tx1">
                    <a:lumMod val="75000"/>
                    <a:lumOff val="25000"/>
                  </a:schemeClr>
                </a:solidFill>
              </a:rPr>
              <a:t>XLP</a:t>
            </a:r>
            <a:r>
              <a:rPr lang="zh-CN" altLang="en-US" sz="1100" dirty="0">
                <a:solidFill>
                  <a:schemeClr val="tx1">
                    <a:lumMod val="75000"/>
                    <a:lumOff val="25000"/>
                  </a:schemeClr>
                </a:solidFill>
              </a:rPr>
              <a:t>课程。基于</a:t>
            </a:r>
            <a:r>
              <a:rPr lang="en-US" altLang="zh-CN" sz="1100" dirty="0">
                <a:solidFill>
                  <a:schemeClr val="tx1">
                    <a:lumMod val="75000"/>
                    <a:lumOff val="25000"/>
                  </a:schemeClr>
                </a:solidFill>
              </a:rPr>
              <a:t>XLP</a:t>
            </a:r>
            <a:r>
              <a:rPr lang="zh-CN" altLang="en-US" sz="1100" dirty="0">
                <a:solidFill>
                  <a:schemeClr val="tx1">
                    <a:lumMod val="75000"/>
                    <a:lumOff val="25000"/>
                  </a:schemeClr>
                </a:solidFill>
              </a:rPr>
              <a:t>中的课程内容和方法论学习，掌握了一套完整的创新学习新范式。</a:t>
            </a:r>
          </a:p>
        </p:txBody>
      </p:sp>
      <p:pic>
        <p:nvPicPr>
          <p:cNvPr id="6" name="图片 5">
            <a:extLst>
              <a:ext uri="{FF2B5EF4-FFF2-40B4-BE49-F238E27FC236}">
                <a16:creationId xmlns:a16="http://schemas.microsoft.com/office/drawing/2014/main" id="{BC0AAF35-8ACB-48D5-806D-4794FB7D7A13}"/>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217175" y="693739"/>
            <a:ext cx="4495953" cy="1188082"/>
          </a:xfrm>
          <a:prstGeom prst="rect">
            <a:avLst/>
          </a:prstGeom>
        </p:spPr>
      </p:pic>
    </p:spTree>
    <p:extLst>
      <p:ext uri="{BB962C8B-B14F-4D97-AF65-F5344CB8AC3E}">
        <p14:creationId xmlns:p14="http://schemas.microsoft.com/office/powerpoint/2010/main" val="27037624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60A0AA1B-A796-454E-994A-01ABDAF0A944}"/>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217175" y="693739"/>
            <a:ext cx="4495953" cy="1188082"/>
          </a:xfrm>
          <a:prstGeom prst="rect">
            <a:avLst/>
          </a:prstGeom>
        </p:spPr>
      </p:pic>
      <p:sp>
        <p:nvSpPr>
          <p:cNvPr id="5" name="文本框 4">
            <a:extLst>
              <a:ext uri="{FF2B5EF4-FFF2-40B4-BE49-F238E27FC236}">
                <a16:creationId xmlns:a16="http://schemas.microsoft.com/office/drawing/2014/main" id="{D36A2FFB-ACA6-4539-9E48-1167B4D4474F}"/>
              </a:ext>
            </a:extLst>
          </p:cNvPr>
          <p:cNvSpPr txBox="1"/>
          <p:nvPr/>
        </p:nvSpPr>
        <p:spPr>
          <a:xfrm>
            <a:off x="2262135" y="4446717"/>
            <a:ext cx="7026282" cy="2554545"/>
          </a:xfrm>
          <a:prstGeom prst="rect">
            <a:avLst/>
          </a:prstGeom>
          <a:noFill/>
        </p:spPr>
        <p:txBody>
          <a:bodyPr wrap="none" rtlCol="0">
            <a:spAutoFit/>
          </a:bodyPr>
          <a:lstStyle/>
          <a:p>
            <a:r>
              <a:rPr lang="en-US" altLang="zh-CN" sz="16000" dirty="0">
                <a:solidFill>
                  <a:schemeClr val="accent6">
                    <a:lumMod val="20000"/>
                    <a:lumOff val="80000"/>
                  </a:schemeClr>
                </a:solidFill>
              </a:rPr>
              <a:t>LEARN</a:t>
            </a:r>
            <a:endParaRPr lang="zh-CN" altLang="en-US" sz="16000" dirty="0">
              <a:solidFill>
                <a:schemeClr val="accent6">
                  <a:lumMod val="20000"/>
                  <a:lumOff val="80000"/>
                </a:schemeClr>
              </a:solidFill>
            </a:endParaRPr>
          </a:p>
        </p:txBody>
      </p:sp>
      <p:sp>
        <p:nvSpPr>
          <p:cNvPr id="3" name="内容占位符 2">
            <a:extLst>
              <a:ext uri="{FF2B5EF4-FFF2-40B4-BE49-F238E27FC236}">
                <a16:creationId xmlns:a16="http://schemas.microsoft.com/office/drawing/2014/main" id="{A31F6279-17D4-4632-8934-6F64E08112B1}"/>
              </a:ext>
            </a:extLst>
          </p:cNvPr>
          <p:cNvSpPr>
            <a:spLocks noGrp="1"/>
          </p:cNvSpPr>
          <p:nvPr>
            <p:ph idx="1"/>
          </p:nvPr>
        </p:nvSpPr>
        <p:spPr>
          <a:xfrm>
            <a:off x="857251" y="2057400"/>
            <a:ext cx="7404653" cy="4038600"/>
          </a:xfrm>
        </p:spPr>
        <p:txBody>
          <a:bodyPr>
            <a:normAutofit/>
          </a:bodyPr>
          <a:lstStyle/>
          <a:p>
            <a:pPr marL="34290" indent="457200">
              <a:lnSpc>
                <a:spcPct val="120000"/>
              </a:lnSpc>
              <a:buNone/>
            </a:pPr>
            <a:r>
              <a:rPr lang="en-US" altLang="zh-CN" sz="1100" dirty="0">
                <a:solidFill>
                  <a:schemeClr val="tx1">
                    <a:lumMod val="75000"/>
                    <a:lumOff val="25000"/>
                  </a:schemeClr>
                </a:solidFill>
              </a:rPr>
              <a:t>XLP</a:t>
            </a:r>
            <a:r>
              <a:rPr lang="zh-CN" altLang="en-US" sz="1100" dirty="0">
                <a:solidFill>
                  <a:schemeClr val="tx1">
                    <a:lumMod val="75000"/>
                    <a:lumOff val="25000"/>
                  </a:schemeClr>
                </a:solidFill>
              </a:rPr>
              <a:t>的学生在课程学习和实践中，在探索新工程实践教育理念、探索新工程实践教育体系、探索新型工程实践教学模式、探索新型教育质量评价与监控体系、探索新型工程实践教学平台的基础上、借助于专家顾问团队的核心方法论、进行了优化和创新，形成</a:t>
            </a:r>
            <a:r>
              <a:rPr lang="en-US" altLang="zh-CN" sz="1100" dirty="0">
                <a:solidFill>
                  <a:schemeClr val="tx1">
                    <a:lumMod val="75000"/>
                    <a:lumOff val="25000"/>
                  </a:schemeClr>
                </a:solidFill>
              </a:rPr>
              <a:t>iCenter</a:t>
            </a:r>
            <a:r>
              <a:rPr lang="zh-CN" altLang="en-US" sz="1100" dirty="0">
                <a:solidFill>
                  <a:schemeClr val="tx1">
                    <a:lumMod val="75000"/>
                    <a:lumOff val="25000"/>
                  </a:schemeClr>
                </a:solidFill>
              </a:rPr>
              <a:t>改进计划的几大方向：创造空间优化计划、培养优化方向、工程素质提升及探究课优化方向、</a:t>
            </a:r>
            <a:r>
              <a:rPr lang="en-US" altLang="zh-CN" sz="1100" dirty="0">
                <a:solidFill>
                  <a:schemeClr val="tx1">
                    <a:lumMod val="75000"/>
                    <a:lumOff val="25000"/>
                  </a:schemeClr>
                </a:solidFill>
              </a:rPr>
              <a:t>iCenter</a:t>
            </a:r>
            <a:r>
              <a:rPr lang="zh-CN" altLang="en-US" sz="1100" dirty="0">
                <a:solidFill>
                  <a:schemeClr val="tx1">
                    <a:lumMod val="75000"/>
                    <a:lumOff val="25000"/>
                  </a:schemeClr>
                </a:solidFill>
              </a:rPr>
              <a:t>中心双创等改进方向的设计成果，并构思将建设</a:t>
            </a:r>
            <a:r>
              <a:rPr lang="en-US" altLang="zh-CN" sz="1100" dirty="0">
                <a:solidFill>
                  <a:schemeClr val="tx1">
                    <a:lumMod val="75000"/>
                    <a:lumOff val="25000"/>
                  </a:schemeClr>
                </a:solidFill>
              </a:rPr>
              <a:t>iCenter</a:t>
            </a:r>
            <a:r>
              <a:rPr lang="zh-CN" altLang="en-US" sz="1100" dirty="0">
                <a:solidFill>
                  <a:schemeClr val="tx1">
                    <a:lumMod val="75000"/>
                    <a:lumOff val="25000"/>
                  </a:schemeClr>
                </a:solidFill>
              </a:rPr>
              <a:t>开放协同系统（国际化、其他高校、</a:t>
            </a:r>
            <a:r>
              <a:rPr lang="en-US" altLang="zh-CN" sz="1100" dirty="0">
                <a:solidFill>
                  <a:schemeClr val="tx1">
                    <a:lumMod val="75000"/>
                    <a:lumOff val="25000"/>
                  </a:schemeClr>
                </a:solidFill>
              </a:rPr>
              <a:t>K12</a:t>
            </a:r>
            <a:r>
              <a:rPr lang="zh-CN" altLang="en-US" sz="1100" dirty="0">
                <a:solidFill>
                  <a:schemeClr val="tx1">
                    <a:lumMod val="75000"/>
                    <a:lumOff val="25000"/>
                  </a:schemeClr>
                </a:solidFill>
              </a:rPr>
              <a:t>关联）</a:t>
            </a:r>
            <a:r>
              <a:rPr lang="en-US" altLang="zh-CN" sz="1100" dirty="0">
                <a:solidFill>
                  <a:schemeClr val="tx1">
                    <a:lumMod val="75000"/>
                    <a:lumOff val="25000"/>
                  </a:schemeClr>
                </a:solidFill>
              </a:rPr>
              <a:t>, </a:t>
            </a:r>
            <a:r>
              <a:rPr lang="zh-CN" altLang="en-US" sz="1100" dirty="0">
                <a:solidFill>
                  <a:schemeClr val="tx1">
                    <a:lumMod val="75000"/>
                    <a:lumOff val="25000"/>
                  </a:schemeClr>
                </a:solidFill>
              </a:rPr>
              <a:t>通过系统促进校内外的创新将</a:t>
            </a:r>
            <a:r>
              <a:rPr lang="en-US" altLang="zh-CN" sz="1100" dirty="0">
                <a:solidFill>
                  <a:schemeClr val="tx1">
                    <a:lumMod val="75000"/>
                    <a:lumOff val="25000"/>
                  </a:schemeClr>
                </a:solidFill>
              </a:rPr>
              <a:t>iCenter</a:t>
            </a:r>
            <a:r>
              <a:rPr lang="zh-CN" altLang="en-US" sz="1100" dirty="0">
                <a:solidFill>
                  <a:schemeClr val="tx1">
                    <a:lumMod val="75000"/>
                    <a:lumOff val="25000"/>
                  </a:schemeClr>
                </a:solidFill>
              </a:rPr>
              <a:t>的各板块服务面向校园内外各相关组织开放，激发组织活力；拓展</a:t>
            </a:r>
            <a:r>
              <a:rPr lang="en-US" altLang="zh-CN" sz="1100" dirty="0">
                <a:solidFill>
                  <a:schemeClr val="tx1">
                    <a:lumMod val="75000"/>
                    <a:lumOff val="25000"/>
                  </a:schemeClr>
                </a:solidFill>
              </a:rPr>
              <a:t>iCenter</a:t>
            </a:r>
            <a:r>
              <a:rPr lang="zh-CN" altLang="en-US" sz="1100" dirty="0">
                <a:solidFill>
                  <a:schemeClr val="tx1">
                    <a:lumMod val="75000"/>
                    <a:lumOff val="25000"/>
                  </a:schemeClr>
                </a:solidFill>
              </a:rPr>
              <a:t>的各模块中心的适配新范式，搭建新型平台。在这一过程中，通过数据、文字、媒体资料形成了一套跨背景、目标、输入、过程、输出各纬度的出版物，使</a:t>
            </a:r>
            <a:r>
              <a:rPr lang="en-US" altLang="zh-CN" sz="1100" dirty="0">
                <a:solidFill>
                  <a:schemeClr val="tx1">
                    <a:lumMod val="75000"/>
                    <a:lumOff val="25000"/>
                  </a:schemeClr>
                </a:solidFill>
              </a:rPr>
              <a:t>XLP</a:t>
            </a:r>
            <a:r>
              <a:rPr lang="zh-CN" altLang="en-US" sz="1100" dirty="0">
                <a:solidFill>
                  <a:schemeClr val="tx1">
                    <a:lumMod val="75000"/>
                    <a:lumOff val="25000"/>
                  </a:schemeClr>
                </a:solidFill>
              </a:rPr>
              <a:t>课程的各纬度理论与实践相关性有效的可视化，为这种活力四射的新学习方式的传承提供了重要的文献资料。</a:t>
            </a:r>
          </a:p>
          <a:p>
            <a:pPr marL="34290" indent="457200">
              <a:lnSpc>
                <a:spcPct val="120000"/>
              </a:lnSpc>
              <a:buNone/>
            </a:pPr>
            <a:r>
              <a:rPr lang="en-US" altLang="zh-CN" sz="1100" dirty="0">
                <a:solidFill>
                  <a:schemeClr val="tx1">
                    <a:lumMod val="75000"/>
                    <a:lumOff val="25000"/>
                  </a:schemeClr>
                </a:solidFill>
              </a:rPr>
              <a:t>iCenter</a:t>
            </a:r>
            <a:r>
              <a:rPr lang="zh-CN" altLang="en-US" sz="1100" dirty="0">
                <a:solidFill>
                  <a:schemeClr val="tx1">
                    <a:lumMod val="75000"/>
                    <a:lumOff val="25000"/>
                  </a:schemeClr>
                </a:solidFill>
              </a:rPr>
              <a:t>改进系统的搭建，</a:t>
            </a:r>
            <a:r>
              <a:rPr lang="en-US" altLang="zh-CN" sz="1100" dirty="0">
                <a:solidFill>
                  <a:schemeClr val="tx1">
                    <a:lumMod val="75000"/>
                    <a:lumOff val="25000"/>
                  </a:schemeClr>
                </a:solidFill>
              </a:rPr>
              <a:t>XLP</a:t>
            </a:r>
            <a:r>
              <a:rPr lang="zh-CN" altLang="en-US" sz="1100" dirty="0">
                <a:solidFill>
                  <a:schemeClr val="tx1">
                    <a:lumMod val="75000"/>
                    <a:lumOff val="25000"/>
                  </a:schemeClr>
                </a:solidFill>
              </a:rPr>
              <a:t>课程的叠代，就如同步的二条轨道，高速的并行中突然有机的交叉和整合，相互检验与验证。相互的交叠的理论与实践碰撞，不仅使</a:t>
            </a:r>
            <a:r>
              <a:rPr lang="en-US" altLang="zh-CN" sz="1100" dirty="0">
                <a:solidFill>
                  <a:schemeClr val="tx1">
                    <a:lumMod val="75000"/>
                    <a:lumOff val="25000"/>
                  </a:schemeClr>
                </a:solidFill>
              </a:rPr>
              <a:t>iCenter</a:t>
            </a:r>
            <a:r>
              <a:rPr lang="zh-CN" altLang="en-US" sz="1100" dirty="0">
                <a:solidFill>
                  <a:schemeClr val="tx1">
                    <a:lumMod val="75000"/>
                    <a:lumOff val="25000"/>
                  </a:schemeClr>
                </a:solidFill>
              </a:rPr>
              <a:t>中心可以结合</a:t>
            </a:r>
            <a:r>
              <a:rPr lang="en-US" altLang="zh-CN" sz="1100" dirty="0">
                <a:solidFill>
                  <a:schemeClr val="tx1">
                    <a:lumMod val="75000"/>
                    <a:lumOff val="25000"/>
                  </a:schemeClr>
                </a:solidFill>
              </a:rPr>
              <a:t>XLP</a:t>
            </a:r>
            <a:r>
              <a:rPr lang="zh-CN" altLang="en-US" sz="1100" dirty="0">
                <a:solidFill>
                  <a:schemeClr val="tx1">
                    <a:lumMod val="75000"/>
                    <a:lumOff val="25000"/>
                  </a:schemeClr>
                </a:solidFill>
              </a:rPr>
              <a:t>课程拓展到全球各院校、校外团体，更能够随着用户群体的拓宽，协同系统将进行不断的数据反馈、迭代升级。这其中的运营工作拆分后同样可以以示范项目的形式运用到其它项目的受众中，以此形成</a:t>
            </a:r>
            <a:r>
              <a:rPr lang="en-US" altLang="zh-CN" sz="1100" dirty="0">
                <a:solidFill>
                  <a:schemeClr val="tx1">
                    <a:lumMod val="75000"/>
                    <a:lumOff val="25000"/>
                  </a:schemeClr>
                </a:solidFill>
              </a:rPr>
              <a:t>XLP</a:t>
            </a:r>
            <a:r>
              <a:rPr lang="zh-CN" altLang="en-US" sz="1100" dirty="0">
                <a:solidFill>
                  <a:schemeClr val="tx1">
                    <a:lumMod val="75000"/>
                    <a:lumOff val="25000"/>
                  </a:schemeClr>
                </a:solidFill>
              </a:rPr>
              <a:t>课程系统</a:t>
            </a:r>
            <a:r>
              <a:rPr lang="en-US" altLang="zh-CN" sz="1100" dirty="0">
                <a:solidFill>
                  <a:schemeClr val="tx1">
                    <a:lumMod val="75000"/>
                    <a:lumOff val="25000"/>
                  </a:schemeClr>
                </a:solidFill>
              </a:rPr>
              <a:t>DevOps</a:t>
            </a:r>
            <a:r>
              <a:rPr lang="zh-CN" altLang="en-US" sz="1100" dirty="0">
                <a:solidFill>
                  <a:schemeClr val="tx1">
                    <a:lumMod val="75000"/>
                    <a:lumOff val="25000"/>
                  </a:schemeClr>
                </a:solidFill>
              </a:rPr>
              <a:t>循环。</a:t>
            </a:r>
          </a:p>
          <a:p>
            <a:pPr marL="34290" indent="457200">
              <a:lnSpc>
                <a:spcPct val="120000"/>
              </a:lnSpc>
              <a:buNone/>
            </a:pPr>
            <a:r>
              <a:rPr lang="zh-CN" altLang="en-US" sz="1100" dirty="0">
                <a:solidFill>
                  <a:schemeClr val="tx1">
                    <a:lumMod val="75000"/>
                    <a:lumOff val="25000"/>
                  </a:schemeClr>
                </a:solidFill>
              </a:rPr>
              <a:t>沿着能力开放平台的发展路径，不难发现，我们以建设集中化的开放协同系统为出发点，向受众群体由学生到多元化群体的拓展方向进行不停的延伸；向服务模式由互联网到物联网等新融合的拓宽方向进行不停的延伸；向从全球范围的人才资源结合科研资源进行整合方向进行不停的延伸；向以产出工程成果为导向的群体学习为闭环的发展方向进行不停的延伸；这些方向的延伸与迭代过程，就是我们所探究的</a:t>
            </a:r>
            <a:r>
              <a:rPr lang="en-US" altLang="zh-CN" sz="1100" dirty="0">
                <a:solidFill>
                  <a:schemeClr val="tx1">
                    <a:lumMod val="75000"/>
                    <a:lumOff val="25000"/>
                  </a:schemeClr>
                </a:solidFill>
              </a:rPr>
              <a:t>XLP</a:t>
            </a:r>
            <a:r>
              <a:rPr lang="zh-CN" altLang="en-US" sz="1100" dirty="0">
                <a:solidFill>
                  <a:schemeClr val="tx1">
                    <a:lumMod val="75000"/>
                    <a:lumOff val="25000"/>
                  </a:schemeClr>
                </a:solidFill>
              </a:rPr>
              <a:t>课程的“范式转变”。</a:t>
            </a:r>
          </a:p>
          <a:p>
            <a:pPr marL="34290" indent="0">
              <a:buNone/>
            </a:pPr>
            <a:endParaRPr lang="zh-CN" altLang="en-US" sz="1100" dirty="0"/>
          </a:p>
        </p:txBody>
      </p:sp>
    </p:spTree>
    <p:extLst>
      <p:ext uri="{BB962C8B-B14F-4D97-AF65-F5344CB8AC3E}">
        <p14:creationId xmlns:p14="http://schemas.microsoft.com/office/powerpoint/2010/main" val="41675857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0B4FF5DE-8AF9-4A4C-B6E0-C321E29613FF}"/>
              </a:ext>
            </a:extLst>
          </p:cNvPr>
          <p:cNvSpPr>
            <a:spLocks noGrp="1"/>
          </p:cNvSpPr>
          <p:nvPr>
            <p:ph idx="1"/>
          </p:nvPr>
        </p:nvSpPr>
        <p:spPr>
          <a:xfrm>
            <a:off x="857250" y="2268589"/>
            <a:ext cx="7886700" cy="3263504"/>
          </a:xfrm>
        </p:spPr>
        <p:txBody>
          <a:bodyPr>
            <a:normAutofit/>
          </a:bodyPr>
          <a:lstStyle/>
          <a:p>
            <a:r>
              <a:rPr lang="zh-CN" altLang="en-US" sz="1800" dirty="0">
                <a:solidFill>
                  <a:schemeClr val="tx1"/>
                </a:solidFill>
              </a:rPr>
              <a:t>宏观：可规模化 </a:t>
            </a:r>
            <a:r>
              <a:rPr lang="en-US" altLang="zh-CN" sz="1800" dirty="0">
                <a:solidFill>
                  <a:schemeClr val="tx1"/>
                </a:solidFill>
              </a:rPr>
              <a:t>Scalability</a:t>
            </a:r>
          </a:p>
          <a:p>
            <a:r>
              <a:rPr lang="zh-CN" altLang="en-US" sz="1800" dirty="0">
                <a:solidFill>
                  <a:schemeClr val="tx1"/>
                </a:solidFill>
              </a:rPr>
              <a:t>中观：可重组性 </a:t>
            </a:r>
            <a:r>
              <a:rPr lang="en-US" altLang="zh-CN" sz="1800" dirty="0">
                <a:solidFill>
                  <a:schemeClr val="tx1"/>
                </a:solidFill>
              </a:rPr>
              <a:t>Composability</a:t>
            </a:r>
          </a:p>
          <a:p>
            <a:r>
              <a:rPr lang="zh-CN" altLang="en-US" sz="1800" dirty="0">
                <a:solidFill>
                  <a:schemeClr val="tx1"/>
                </a:solidFill>
              </a:rPr>
              <a:t>微观：可观测性（数据）</a:t>
            </a:r>
            <a:r>
              <a:rPr lang="en-US" altLang="zh-CN" sz="1800" dirty="0">
                <a:solidFill>
                  <a:schemeClr val="tx1"/>
                </a:solidFill>
              </a:rPr>
              <a:t>Observability</a:t>
            </a:r>
          </a:p>
          <a:p>
            <a:pPr marL="0" indent="0">
              <a:buNone/>
            </a:pPr>
            <a:endParaRPr lang="en-US" altLang="zh-CN" sz="1500" dirty="0">
              <a:solidFill>
                <a:schemeClr val="tx1"/>
              </a:solidFill>
            </a:endParaRPr>
          </a:p>
          <a:p>
            <a:r>
              <a:rPr lang="en-US" altLang="zh-CN" sz="1500" dirty="0">
                <a:solidFill>
                  <a:schemeClr val="tx1"/>
                </a:solidFill>
              </a:rPr>
              <a:t>Scalability</a:t>
            </a:r>
            <a:r>
              <a:rPr lang="zh-CN" altLang="en-US" sz="1500" dirty="0">
                <a:solidFill>
                  <a:schemeClr val="tx1"/>
                </a:solidFill>
              </a:rPr>
              <a:t> 解决规模大小与目标不适配（规模再划分）</a:t>
            </a:r>
            <a:endParaRPr lang="en-US" altLang="zh-CN" sz="1500" dirty="0">
              <a:solidFill>
                <a:schemeClr val="tx1"/>
              </a:solidFill>
            </a:endParaRPr>
          </a:p>
          <a:p>
            <a:r>
              <a:rPr lang="en-US" altLang="zh-CN" sz="1500" dirty="0">
                <a:solidFill>
                  <a:schemeClr val="tx1"/>
                </a:solidFill>
              </a:rPr>
              <a:t>Composability</a:t>
            </a:r>
            <a:r>
              <a:rPr lang="zh-CN" altLang="en-US" sz="1500" dirty="0">
                <a:solidFill>
                  <a:schemeClr val="tx1"/>
                </a:solidFill>
              </a:rPr>
              <a:t>解决能力优势与目标不适配（模块</a:t>
            </a:r>
            <a:r>
              <a:rPr lang="en-US" altLang="zh-CN" sz="1500" dirty="0">
                <a:solidFill>
                  <a:schemeClr val="tx1"/>
                </a:solidFill>
              </a:rPr>
              <a:t>/</a:t>
            </a:r>
            <a:r>
              <a:rPr lang="zh-CN" altLang="en-US" sz="1500" dirty="0">
                <a:solidFill>
                  <a:schemeClr val="tx1"/>
                </a:solidFill>
              </a:rPr>
              <a:t>功能</a:t>
            </a:r>
            <a:r>
              <a:rPr lang="en-US" altLang="zh-CN" sz="1500" dirty="0">
                <a:solidFill>
                  <a:schemeClr val="tx1"/>
                </a:solidFill>
              </a:rPr>
              <a:t>/</a:t>
            </a:r>
            <a:r>
              <a:rPr lang="zh-CN" altLang="en-US" sz="1500" dirty="0">
                <a:solidFill>
                  <a:schemeClr val="tx1"/>
                </a:solidFill>
              </a:rPr>
              <a:t>服务</a:t>
            </a:r>
            <a:r>
              <a:rPr lang="en-US" altLang="zh-CN" sz="1500" dirty="0">
                <a:solidFill>
                  <a:schemeClr val="tx1"/>
                </a:solidFill>
              </a:rPr>
              <a:t>/</a:t>
            </a:r>
            <a:r>
              <a:rPr lang="zh-CN" altLang="en-US" sz="1500" dirty="0">
                <a:solidFill>
                  <a:schemeClr val="tx1"/>
                </a:solidFill>
              </a:rPr>
              <a:t>人员重组）</a:t>
            </a:r>
            <a:endParaRPr lang="en-US" altLang="zh-CN" sz="1500" dirty="0">
              <a:solidFill>
                <a:schemeClr val="tx1"/>
              </a:solidFill>
            </a:endParaRPr>
          </a:p>
          <a:p>
            <a:r>
              <a:rPr lang="en-US" altLang="zh-CN" sz="1500" dirty="0">
                <a:solidFill>
                  <a:schemeClr val="tx1"/>
                </a:solidFill>
              </a:rPr>
              <a:t>Observability</a:t>
            </a:r>
            <a:r>
              <a:rPr lang="zh-CN" altLang="en-US" sz="1500" dirty="0">
                <a:solidFill>
                  <a:schemeClr val="tx1"/>
                </a:solidFill>
              </a:rPr>
              <a:t>测量目标完成情况及每个子过程完成情况（可观测度量的数据记录）：具体到本次课程，需在</a:t>
            </a:r>
            <a:r>
              <a:rPr lang="en-US" altLang="zh-CN" sz="1500" dirty="0">
                <a:solidFill>
                  <a:schemeClr val="tx1"/>
                </a:solidFill>
              </a:rPr>
              <a:t>Wiki</a:t>
            </a:r>
            <a:r>
              <a:rPr lang="zh-CN" altLang="en-US" sz="1500" dirty="0">
                <a:solidFill>
                  <a:schemeClr val="tx1"/>
                </a:solidFill>
              </a:rPr>
              <a:t>中规范使用</a:t>
            </a:r>
            <a:r>
              <a:rPr lang="en-US" altLang="zh-CN" sz="1500" dirty="0">
                <a:solidFill>
                  <a:schemeClr val="tx1"/>
                </a:solidFill>
              </a:rPr>
              <a:t>Template</a:t>
            </a:r>
            <a:r>
              <a:rPr lang="zh-CN" altLang="en-US" sz="1500" dirty="0">
                <a:solidFill>
                  <a:schemeClr val="tx1"/>
                </a:solidFill>
              </a:rPr>
              <a:t>（包括个人简历</a:t>
            </a:r>
            <a:r>
              <a:rPr lang="en-US" altLang="zh-CN" sz="1500" dirty="0">
                <a:solidFill>
                  <a:schemeClr val="tx1"/>
                </a:solidFill>
              </a:rPr>
              <a:t>template</a:t>
            </a:r>
            <a:r>
              <a:rPr lang="zh-CN" altLang="en-US" sz="1500" dirty="0">
                <a:solidFill>
                  <a:schemeClr val="tx1"/>
                </a:solidFill>
              </a:rPr>
              <a:t>，文献引用</a:t>
            </a:r>
            <a:r>
              <a:rPr lang="en-US" altLang="zh-CN" sz="1500" dirty="0">
                <a:solidFill>
                  <a:schemeClr val="tx1"/>
                </a:solidFill>
              </a:rPr>
              <a:t>template</a:t>
            </a:r>
            <a:r>
              <a:rPr lang="zh-CN" altLang="en-US" sz="1500" dirty="0">
                <a:solidFill>
                  <a:schemeClr val="tx1"/>
                </a:solidFill>
              </a:rPr>
              <a:t>等等）。使用开源分析和可视化平台</a:t>
            </a:r>
            <a:r>
              <a:rPr lang="en-US" altLang="zh-CN" sz="1500" dirty="0">
                <a:solidFill>
                  <a:schemeClr val="tx1"/>
                </a:solidFill>
              </a:rPr>
              <a:t>Kibana</a:t>
            </a:r>
            <a:r>
              <a:rPr lang="zh-CN" altLang="en-US" sz="1500" dirty="0">
                <a:solidFill>
                  <a:schemeClr val="tx1"/>
                </a:solidFill>
              </a:rPr>
              <a:t>进行个人、小组、班级的成果统计。</a:t>
            </a:r>
          </a:p>
        </p:txBody>
      </p:sp>
      <p:sp>
        <p:nvSpPr>
          <p:cNvPr id="4" name="标题 1">
            <a:extLst>
              <a:ext uri="{FF2B5EF4-FFF2-40B4-BE49-F238E27FC236}">
                <a16:creationId xmlns:a16="http://schemas.microsoft.com/office/drawing/2014/main" id="{EE3DD91A-23DF-4EF2-9175-10B47F97E84B}"/>
              </a:ext>
            </a:extLst>
          </p:cNvPr>
          <p:cNvSpPr>
            <a:spLocks noGrp="1"/>
          </p:cNvSpPr>
          <p:nvPr>
            <p:ph type="title"/>
          </p:nvPr>
        </p:nvSpPr>
        <p:spPr>
          <a:xfrm>
            <a:off x="857250" y="609600"/>
            <a:ext cx="7406640" cy="1356360"/>
          </a:xfrm>
        </p:spPr>
        <p:txBody>
          <a:bodyPr>
            <a:normAutofit fontScale="90000"/>
          </a:bodyPr>
          <a:lstStyle/>
          <a:p>
            <a:pPr>
              <a:lnSpc>
                <a:spcPct val="150000"/>
              </a:lnSpc>
            </a:pPr>
            <a:r>
              <a:rPr lang="zh-CN" altLang="en-US" sz="3600" dirty="0">
                <a:latin typeface="微软雅黑" panose="020B0503020204020204" charset="-122"/>
                <a:ea typeface="微软雅黑" panose="020B0503020204020204" charset="-122"/>
                <a:sym typeface="+mn-ea"/>
              </a:rPr>
              <a:t>现代生产范式、学习组织应具有的特性</a:t>
            </a:r>
          </a:p>
        </p:txBody>
      </p:sp>
    </p:spTree>
    <p:extLst>
      <p:ext uri="{BB962C8B-B14F-4D97-AF65-F5344CB8AC3E}">
        <p14:creationId xmlns:p14="http://schemas.microsoft.com/office/powerpoint/2010/main" val="42410586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7EFBC8-81A6-4E8A-9329-A3C0A01A7099}"/>
              </a:ext>
            </a:extLst>
          </p:cNvPr>
          <p:cNvSpPr>
            <a:spLocks noGrp="1"/>
          </p:cNvSpPr>
          <p:nvPr>
            <p:ph type="title"/>
          </p:nvPr>
        </p:nvSpPr>
        <p:spPr/>
        <p:txBody>
          <a:bodyPr/>
          <a:lstStyle/>
          <a:p>
            <a:r>
              <a:rPr lang="zh-CN" altLang="en-US" dirty="0"/>
              <a:t>引言第二部分</a:t>
            </a:r>
          </a:p>
        </p:txBody>
      </p:sp>
      <p:sp>
        <p:nvSpPr>
          <p:cNvPr id="3" name="内容占位符 2">
            <a:extLst>
              <a:ext uri="{FF2B5EF4-FFF2-40B4-BE49-F238E27FC236}">
                <a16:creationId xmlns:a16="http://schemas.microsoft.com/office/drawing/2014/main" id="{1808A56F-855D-4FB9-81B7-BE9F96151343}"/>
              </a:ext>
            </a:extLst>
          </p:cNvPr>
          <p:cNvSpPr>
            <a:spLocks noGrp="1"/>
          </p:cNvSpPr>
          <p:nvPr>
            <p:ph idx="1"/>
          </p:nvPr>
        </p:nvSpPr>
        <p:spPr>
          <a:xfrm>
            <a:off x="882097" y="1965960"/>
            <a:ext cx="7404653" cy="4038600"/>
          </a:xfrm>
        </p:spPr>
        <p:txBody>
          <a:bodyPr>
            <a:normAutofit/>
          </a:bodyPr>
          <a:lstStyle/>
          <a:p>
            <a:r>
              <a:rPr lang="zh-CN" altLang="en-US" sz="2400" dirty="0"/>
              <a:t>组织架构</a:t>
            </a:r>
            <a:endParaRPr lang="en-US" altLang="zh-CN" sz="2400" dirty="0"/>
          </a:p>
          <a:p>
            <a:endParaRPr lang="en-US" altLang="zh-CN" sz="2400" dirty="0"/>
          </a:p>
          <a:p>
            <a:r>
              <a:rPr lang="zh-CN" altLang="en-US" sz="2400" dirty="0"/>
              <a:t>人才资源：人才的定义</a:t>
            </a:r>
            <a:endParaRPr lang="en-US" altLang="zh-CN" sz="2400" dirty="0"/>
          </a:p>
          <a:p>
            <a:endParaRPr lang="en-US" altLang="zh-CN" sz="2400" dirty="0"/>
          </a:p>
          <a:p>
            <a:r>
              <a:rPr lang="zh-CN" altLang="en-US" sz="2400" dirty="0"/>
              <a:t>技术资源：现有的微服务、开源软件等资源、</a:t>
            </a:r>
            <a:r>
              <a:rPr lang="en-US" altLang="zh-CN" sz="2400" dirty="0"/>
              <a:t>5G</a:t>
            </a:r>
            <a:r>
              <a:rPr lang="zh-CN" altLang="en-US" sz="2400" dirty="0"/>
              <a:t>、人工智能</a:t>
            </a:r>
            <a:endParaRPr lang="en-US" altLang="zh-CN" sz="2400" dirty="0"/>
          </a:p>
          <a:p>
            <a:endParaRPr lang="en-US" altLang="zh-CN" sz="2400" dirty="0"/>
          </a:p>
          <a:p>
            <a:r>
              <a:rPr lang="zh-CN" altLang="en-US" sz="2400" dirty="0">
                <a:solidFill>
                  <a:srgbClr val="FF0000"/>
                </a:solidFill>
              </a:rPr>
              <a:t>以前没有这些技术条件，现在有了，所以要改！</a:t>
            </a:r>
          </a:p>
        </p:txBody>
      </p:sp>
    </p:spTree>
    <p:extLst>
      <p:ext uri="{BB962C8B-B14F-4D97-AF65-F5344CB8AC3E}">
        <p14:creationId xmlns:p14="http://schemas.microsoft.com/office/powerpoint/2010/main" val="39083330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2">
            <a:extLst>
              <a:ext uri="{FF2B5EF4-FFF2-40B4-BE49-F238E27FC236}">
                <a16:creationId xmlns:a16="http://schemas.microsoft.com/office/drawing/2014/main" id="{D6BA5AFC-CB40-43F6-BEEC-D62D14214EAC}"/>
              </a:ext>
            </a:extLst>
          </p:cNvPr>
          <p:cNvSpPr txBox="1"/>
          <p:nvPr/>
        </p:nvSpPr>
        <p:spPr>
          <a:xfrm>
            <a:off x="853529" y="3978939"/>
            <a:ext cx="6855082" cy="2123658"/>
          </a:xfrm>
          <a:prstGeom prst="rect">
            <a:avLst/>
          </a:prstGeom>
          <a:noFill/>
        </p:spPr>
        <p:txBody>
          <a:bodyPr wrap="none" rtlCol="0">
            <a:spAutoFit/>
          </a:bodyPr>
          <a:lstStyle/>
          <a:p>
            <a:r>
              <a:rPr lang="zh-CN" altLang="en-US" sz="1200" dirty="0">
                <a:latin typeface="Arial"/>
                <a:ea typeface="黑体"/>
                <a:cs typeface="Arial"/>
              </a:rPr>
              <a:t>中国</a:t>
            </a:r>
            <a:r>
              <a:rPr lang="en-US" altLang="zh-CN" sz="1200" dirty="0">
                <a:latin typeface="Arial"/>
                <a:ea typeface="黑体"/>
                <a:cs typeface="Arial"/>
              </a:rPr>
              <a:t>  </a:t>
            </a:r>
            <a:r>
              <a:rPr lang="zh-CN" altLang="en-US" sz="1200" dirty="0">
                <a:latin typeface="Arial"/>
                <a:ea typeface="黑体"/>
                <a:cs typeface="Arial"/>
              </a:rPr>
              <a:t>北京</a:t>
            </a:r>
            <a:r>
              <a:rPr lang="en-US" altLang="zh-CN" sz="1200" dirty="0">
                <a:latin typeface="Arial"/>
                <a:ea typeface="黑体"/>
                <a:cs typeface="Arial"/>
              </a:rPr>
              <a:t>  Toyhouse </a:t>
            </a:r>
            <a:r>
              <a:rPr lang="zh-CN" altLang="en-US" sz="1200" dirty="0">
                <a:latin typeface="Arial"/>
                <a:ea typeface="黑体"/>
                <a:cs typeface="Arial"/>
              </a:rPr>
              <a:t>工作室</a:t>
            </a:r>
            <a:endParaRPr lang="en-US" altLang="zh-CN" sz="1200" dirty="0">
              <a:latin typeface="Arial"/>
              <a:ea typeface="黑体"/>
              <a:cs typeface="Arial"/>
            </a:endParaRPr>
          </a:p>
          <a:p>
            <a:endParaRPr lang="en-US" altLang="zh-CN" sz="1200" dirty="0">
              <a:latin typeface="Arial"/>
              <a:ea typeface="黑体"/>
              <a:cs typeface="Arial"/>
            </a:endParaRPr>
          </a:p>
          <a:p>
            <a:r>
              <a:rPr lang="zh-CN" altLang="en-US" sz="1200" dirty="0">
                <a:latin typeface="Arial"/>
                <a:ea typeface="黑体"/>
                <a:cs typeface="Arial"/>
              </a:rPr>
              <a:t>作者</a:t>
            </a:r>
            <a:r>
              <a:rPr lang="en-US" altLang="zh-CN" sz="1200" dirty="0">
                <a:latin typeface="Arial"/>
                <a:ea typeface="黑体"/>
                <a:cs typeface="Arial"/>
              </a:rPr>
              <a:t>  </a:t>
            </a:r>
            <a:r>
              <a:rPr lang="zh-CN" altLang="en-US" sz="1200" dirty="0">
                <a:latin typeface="Arial"/>
                <a:ea typeface="黑体"/>
                <a:cs typeface="Arial"/>
              </a:rPr>
              <a:t>顾学雍</a:t>
            </a:r>
            <a:r>
              <a:rPr lang="en-US" altLang="zh-CN" sz="1200" dirty="0">
                <a:latin typeface="Arial"/>
                <a:ea typeface="黑体"/>
                <a:cs typeface="Arial"/>
              </a:rPr>
              <a:t> Ben Koo</a:t>
            </a:r>
          </a:p>
          <a:p>
            <a:r>
              <a:rPr lang="zh-CN" altLang="en-US" sz="1200" dirty="0">
                <a:latin typeface="Arial"/>
                <a:ea typeface="黑体"/>
                <a:cs typeface="Arial"/>
              </a:rPr>
              <a:t>策划</a:t>
            </a:r>
            <a:r>
              <a:rPr lang="en-US" altLang="zh-CN" sz="1200" dirty="0">
                <a:latin typeface="Arial"/>
                <a:ea typeface="黑体"/>
                <a:cs typeface="Arial"/>
              </a:rPr>
              <a:t>  </a:t>
            </a:r>
            <a:r>
              <a:rPr lang="en-US" altLang="zh-CN" sz="1200" dirty="0" err="1">
                <a:latin typeface="Arial"/>
                <a:ea typeface="黑体"/>
                <a:cs typeface="Arial"/>
              </a:rPr>
              <a:t>Toyhouse</a:t>
            </a:r>
            <a:r>
              <a:rPr lang="en-US" altLang="zh-CN" sz="1200" dirty="0">
                <a:latin typeface="Arial"/>
                <a:ea typeface="黑体"/>
                <a:cs typeface="Arial"/>
              </a:rPr>
              <a:t> &amp; </a:t>
            </a:r>
            <a:r>
              <a:rPr lang="en-US" altLang="zh-CN" sz="1200" dirty="0" err="1">
                <a:latin typeface="Arial"/>
                <a:ea typeface="黑体"/>
                <a:cs typeface="Arial"/>
              </a:rPr>
              <a:t>iCenter</a:t>
            </a:r>
            <a:endParaRPr lang="en-US" altLang="zh-CN" sz="1200" dirty="0">
              <a:latin typeface="Arial"/>
              <a:ea typeface="黑体"/>
              <a:cs typeface="Arial"/>
            </a:endParaRPr>
          </a:p>
          <a:p>
            <a:r>
              <a:rPr lang="zh-CN" altLang="en-US" sz="1200" dirty="0">
                <a:latin typeface="Arial"/>
                <a:ea typeface="黑体"/>
                <a:cs typeface="Arial"/>
              </a:rPr>
              <a:t>出品</a:t>
            </a:r>
            <a:r>
              <a:rPr lang="en-US" altLang="zh-CN" sz="1200" dirty="0">
                <a:latin typeface="Arial"/>
                <a:ea typeface="黑体"/>
                <a:cs typeface="Arial"/>
              </a:rPr>
              <a:t>  </a:t>
            </a:r>
            <a:r>
              <a:rPr lang="zh-CN" altLang="en-US" sz="1200" dirty="0">
                <a:latin typeface="Arial"/>
                <a:ea typeface="黑体"/>
                <a:cs typeface="Arial"/>
              </a:rPr>
              <a:t>清华大学</a:t>
            </a:r>
            <a:endParaRPr lang="en-US" altLang="zh-CN" sz="1200" dirty="0">
              <a:latin typeface="Arial"/>
              <a:ea typeface="黑体"/>
              <a:cs typeface="Arial"/>
            </a:endParaRPr>
          </a:p>
          <a:p>
            <a:endParaRPr lang="en-US" sz="1200" dirty="0">
              <a:latin typeface="Arial"/>
              <a:ea typeface="黑体"/>
              <a:cs typeface="Arial"/>
            </a:endParaRPr>
          </a:p>
          <a:p>
            <a:r>
              <a:rPr lang="zh-CN" altLang="en-US" sz="1200" dirty="0">
                <a:latin typeface="Arial"/>
                <a:ea typeface="黑体"/>
                <a:cs typeface="Arial"/>
              </a:rPr>
              <a:t>编辑</a:t>
            </a:r>
            <a:r>
              <a:rPr lang="en-US" altLang="zh-CN" sz="1200" dirty="0">
                <a:latin typeface="Arial"/>
                <a:ea typeface="黑体"/>
                <a:cs typeface="Arial"/>
              </a:rPr>
              <a:t>  </a:t>
            </a:r>
            <a:r>
              <a:rPr lang="zh-CN" altLang="en-US" sz="1200" dirty="0">
                <a:latin typeface="Arial"/>
                <a:ea typeface="黑体"/>
                <a:cs typeface="Arial"/>
              </a:rPr>
              <a:t>张宁池、雷雯、欧阳亚兰、谭晓伟、任奇</a:t>
            </a:r>
            <a:endParaRPr lang="en-US" altLang="zh-CN" sz="1200" dirty="0">
              <a:latin typeface="Arial"/>
              <a:ea typeface="黑体"/>
              <a:cs typeface="Arial"/>
            </a:endParaRPr>
          </a:p>
          <a:p>
            <a:r>
              <a:rPr lang="zh-CN" altLang="en-US" sz="1200" dirty="0">
                <a:ea typeface="黑体"/>
                <a:cs typeface="Arial"/>
              </a:rPr>
              <a:t>整理  张宁池、雷雯</a:t>
            </a:r>
            <a:endParaRPr lang="en-US" altLang="zh-CN" sz="1200" dirty="0">
              <a:latin typeface="Arial"/>
              <a:ea typeface="黑体"/>
              <a:cs typeface="Arial"/>
            </a:endParaRPr>
          </a:p>
          <a:p>
            <a:r>
              <a:rPr lang="zh-CN" altLang="en-US" sz="1200" dirty="0">
                <a:latin typeface="Arial"/>
                <a:ea typeface="黑体"/>
                <a:cs typeface="Arial"/>
              </a:rPr>
              <a:t>版式</a:t>
            </a:r>
            <a:r>
              <a:rPr lang="en-US" altLang="zh-CN" sz="1200" dirty="0">
                <a:latin typeface="Arial"/>
                <a:ea typeface="黑体"/>
                <a:cs typeface="Arial"/>
              </a:rPr>
              <a:t>  </a:t>
            </a:r>
          </a:p>
          <a:p>
            <a:endParaRPr lang="en-US" altLang="zh-CN" sz="1200" dirty="0">
              <a:latin typeface="Arial"/>
              <a:ea typeface="黑体"/>
              <a:cs typeface="Arial"/>
            </a:endParaRPr>
          </a:p>
          <a:p>
            <a:r>
              <a:rPr lang="zh-CN" altLang="en-US" sz="1200" dirty="0">
                <a:latin typeface="Arial"/>
                <a:ea typeface="黑体"/>
                <a:cs typeface="Arial"/>
              </a:rPr>
              <a:t>本书全部内容依照知识共享署名</a:t>
            </a:r>
            <a:r>
              <a:rPr lang="en-US" altLang="zh-CN" sz="1200" dirty="0">
                <a:latin typeface="Arial"/>
                <a:ea typeface="黑体"/>
                <a:cs typeface="Arial"/>
              </a:rPr>
              <a:t>-</a:t>
            </a:r>
            <a:r>
              <a:rPr lang="zh-CN" altLang="en-US" sz="1200" dirty="0">
                <a:latin typeface="Arial"/>
                <a:ea typeface="黑体"/>
                <a:cs typeface="Arial"/>
              </a:rPr>
              <a:t>非商业性使用</a:t>
            </a:r>
            <a:r>
              <a:rPr lang="en-US" altLang="zh-CN" sz="1200" dirty="0">
                <a:latin typeface="Arial"/>
                <a:ea typeface="黑体"/>
                <a:cs typeface="Arial"/>
              </a:rPr>
              <a:t>-</a:t>
            </a:r>
            <a:r>
              <a:rPr lang="zh-CN" altLang="en-US" sz="1200" dirty="0">
                <a:latin typeface="Arial"/>
                <a:ea typeface="黑体"/>
                <a:cs typeface="Arial"/>
              </a:rPr>
              <a:t>相同方式共享（</a:t>
            </a:r>
            <a:r>
              <a:rPr lang="en-US" altLang="zh-CN" sz="1200" dirty="0">
                <a:latin typeface="Arial"/>
                <a:ea typeface="黑体"/>
                <a:cs typeface="Arial"/>
              </a:rPr>
              <a:t>BY-NC-SA</a:t>
            </a:r>
            <a:r>
              <a:rPr lang="zh-CN" altLang="en-US" sz="1200" dirty="0">
                <a:latin typeface="Arial"/>
                <a:ea typeface="黑体"/>
                <a:cs typeface="Arial"/>
              </a:rPr>
              <a:t>）协议进行知识产权保护</a:t>
            </a:r>
            <a:endParaRPr lang="en-US" altLang="zh-CN" sz="1200" dirty="0">
              <a:latin typeface="Arial"/>
              <a:ea typeface="黑体"/>
              <a:cs typeface="Arial"/>
            </a:endParaRPr>
          </a:p>
        </p:txBody>
      </p:sp>
    </p:spTree>
    <p:extLst>
      <p:ext uri="{BB962C8B-B14F-4D97-AF65-F5344CB8AC3E}">
        <p14:creationId xmlns:p14="http://schemas.microsoft.com/office/powerpoint/2010/main" val="9266959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椭圆 5"/>
          <p:cNvSpPr>
            <a:spLocks noChangeArrowheads="1"/>
          </p:cNvSpPr>
          <p:nvPr/>
        </p:nvSpPr>
        <p:spPr bwMode="auto">
          <a:xfrm>
            <a:off x="498386" y="4434857"/>
            <a:ext cx="2870200" cy="974702"/>
          </a:xfrm>
          <a:prstGeom prst="ellipse">
            <a:avLst/>
          </a:prstGeom>
          <a:solidFill>
            <a:srgbClr val="660066"/>
          </a:solidFill>
          <a:ln w="9525">
            <a:noFill/>
            <a:round/>
            <a:headEnd/>
            <a:tailEnd/>
          </a:ln>
          <a:effectLst/>
        </p:spPr>
        <p:txBody>
          <a:bodyPr/>
          <a:lstStyle/>
          <a:p>
            <a:pPr>
              <a:defRPr/>
            </a:pPr>
            <a:r>
              <a:rPr lang="zh-CN" altLang="en-US" sz="36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mn-ea"/>
              </a:rPr>
              <a:t>人文：善</a:t>
            </a:r>
          </a:p>
        </p:txBody>
      </p:sp>
      <p:sp>
        <p:nvSpPr>
          <p:cNvPr id="7" name="椭圆 6"/>
          <p:cNvSpPr>
            <a:spLocks noChangeArrowheads="1"/>
          </p:cNvSpPr>
          <p:nvPr/>
        </p:nvSpPr>
        <p:spPr bwMode="auto">
          <a:xfrm>
            <a:off x="166129" y="2529753"/>
            <a:ext cx="2879564" cy="985780"/>
          </a:xfrm>
          <a:prstGeom prst="ellipse">
            <a:avLst/>
          </a:prstGeom>
          <a:solidFill>
            <a:srgbClr val="660066"/>
          </a:solidFill>
          <a:ln w="9525">
            <a:noFill/>
            <a:round/>
            <a:headEnd/>
            <a:tailEnd/>
          </a:ln>
          <a:effectLst/>
        </p:spPr>
        <p:txBody>
          <a:bodyPr/>
          <a:lstStyle/>
          <a:p>
            <a:pPr algn="ctr">
              <a:defRPr/>
            </a:pPr>
            <a:r>
              <a:rPr lang="zh-CN" altLang="en-US" sz="36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mn-ea"/>
              </a:rPr>
              <a:t>科学：真</a:t>
            </a:r>
          </a:p>
        </p:txBody>
      </p:sp>
      <p:sp>
        <p:nvSpPr>
          <p:cNvPr id="8" name="椭圆 7"/>
          <p:cNvSpPr>
            <a:spLocks noChangeArrowheads="1"/>
          </p:cNvSpPr>
          <p:nvPr/>
        </p:nvSpPr>
        <p:spPr bwMode="auto">
          <a:xfrm>
            <a:off x="4797426" y="4563666"/>
            <a:ext cx="2870200" cy="1079897"/>
          </a:xfrm>
          <a:prstGeom prst="ellipse">
            <a:avLst/>
          </a:prstGeom>
          <a:solidFill>
            <a:srgbClr val="660066"/>
          </a:solidFill>
          <a:ln w="9525">
            <a:solidFill>
              <a:srgbClr val="FFFFFF"/>
            </a:solidFill>
            <a:round/>
            <a:headEnd/>
            <a:tailEnd/>
          </a:ln>
          <a:effectLst/>
        </p:spPr>
        <p:txBody>
          <a:bodyPr/>
          <a:lstStyle/>
          <a:p>
            <a:pPr algn="ctr">
              <a:defRPr/>
            </a:pPr>
            <a:r>
              <a:rPr lang="zh-CN" altLang="en-US" sz="36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mn-ea"/>
              </a:rPr>
              <a:t>艺术</a:t>
            </a:r>
            <a:r>
              <a:rPr lang="zh-CN" altLang="zh-CN" sz="36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mn-ea"/>
              </a:rPr>
              <a:t>：</a:t>
            </a:r>
            <a:r>
              <a:rPr lang="zh-CN" altLang="en-US" sz="36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mn-ea"/>
              </a:rPr>
              <a:t>美</a:t>
            </a:r>
          </a:p>
        </p:txBody>
      </p:sp>
      <p:sp>
        <p:nvSpPr>
          <p:cNvPr id="9" name="椭圆 8"/>
          <p:cNvSpPr>
            <a:spLocks noChangeArrowheads="1"/>
          </p:cNvSpPr>
          <p:nvPr/>
        </p:nvSpPr>
        <p:spPr bwMode="auto">
          <a:xfrm>
            <a:off x="3433326" y="1632582"/>
            <a:ext cx="2901715" cy="985781"/>
          </a:xfrm>
          <a:prstGeom prst="ellipse">
            <a:avLst/>
          </a:prstGeom>
          <a:solidFill>
            <a:srgbClr val="660066"/>
          </a:solidFill>
          <a:ln w="9525">
            <a:noFill/>
            <a:round/>
            <a:headEnd/>
            <a:tailEnd/>
          </a:ln>
          <a:effectLst/>
        </p:spPr>
        <p:txBody>
          <a:bodyPr/>
          <a:lstStyle/>
          <a:p>
            <a:pPr>
              <a:defRPr/>
            </a:pPr>
            <a:r>
              <a:rPr lang="zh-CN" altLang="en-US" sz="3600" dirty="0">
                <a:solidFill>
                  <a:schemeClr val="bg1"/>
                </a:solidFill>
                <a:latin typeface="+mn-ea"/>
              </a:rPr>
              <a:t>工程：适</a:t>
            </a:r>
          </a:p>
        </p:txBody>
      </p:sp>
      <p:sp>
        <p:nvSpPr>
          <p:cNvPr id="10" name="椭圆 9"/>
          <p:cNvSpPr>
            <a:spLocks noChangeArrowheads="1"/>
          </p:cNvSpPr>
          <p:nvPr/>
        </p:nvSpPr>
        <p:spPr bwMode="auto">
          <a:xfrm>
            <a:off x="6235363" y="2862038"/>
            <a:ext cx="2908637" cy="952551"/>
          </a:xfrm>
          <a:prstGeom prst="ellipse">
            <a:avLst/>
          </a:prstGeom>
          <a:solidFill>
            <a:srgbClr val="660066"/>
          </a:solidFill>
          <a:ln w="9525">
            <a:solidFill>
              <a:srgbClr val="FFFFFF"/>
            </a:solidFill>
            <a:round/>
            <a:headEnd/>
            <a:tailEnd/>
          </a:ln>
          <a:effectLst/>
        </p:spPr>
        <p:txBody>
          <a:bodyPr/>
          <a:lstStyle/>
          <a:p>
            <a:pPr>
              <a:defRPr/>
            </a:pPr>
            <a:r>
              <a:rPr lang="zh-CN" altLang="en-US" sz="3600" dirty="0">
                <a:solidFill>
                  <a:schemeClr val="bg1"/>
                </a:solidFill>
                <a:latin typeface="+mn-ea"/>
              </a:rPr>
              <a:t>生态：神</a:t>
            </a:r>
          </a:p>
        </p:txBody>
      </p:sp>
      <p:cxnSp>
        <p:nvCxnSpPr>
          <p:cNvPr id="11" name="直接连接符 12"/>
          <p:cNvCxnSpPr>
            <a:cxnSpLocks noChangeShapeType="1"/>
            <a:stCxn id="7" idx="7"/>
            <a:endCxn id="9" idx="2"/>
          </p:cNvCxnSpPr>
          <p:nvPr/>
        </p:nvCxnSpPr>
        <p:spPr bwMode="auto">
          <a:xfrm flipV="1">
            <a:off x="2623990" y="2125473"/>
            <a:ext cx="809336" cy="548644"/>
          </a:xfrm>
          <a:prstGeom prst="line">
            <a:avLst/>
          </a:prstGeom>
          <a:noFill/>
          <a:ln w="76200">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cxnSp>
      <p:cxnSp>
        <p:nvCxnSpPr>
          <p:cNvPr id="12" name="直接连接符 13"/>
          <p:cNvCxnSpPr>
            <a:cxnSpLocks noChangeShapeType="1"/>
            <a:stCxn id="6" idx="7"/>
            <a:endCxn id="9" idx="3"/>
          </p:cNvCxnSpPr>
          <p:nvPr/>
        </p:nvCxnSpPr>
        <p:spPr bwMode="auto">
          <a:xfrm flipV="1">
            <a:off x="2948255" y="2473999"/>
            <a:ext cx="910017" cy="2103600"/>
          </a:xfrm>
          <a:prstGeom prst="line">
            <a:avLst/>
          </a:prstGeom>
          <a:noFill/>
          <a:ln w="76200">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cxnSp>
      <p:cxnSp>
        <p:nvCxnSpPr>
          <p:cNvPr id="13" name="直接连接符 14"/>
          <p:cNvCxnSpPr>
            <a:cxnSpLocks noChangeShapeType="1"/>
            <a:stCxn id="8" idx="0"/>
            <a:endCxn id="9" idx="4"/>
          </p:cNvCxnSpPr>
          <p:nvPr/>
        </p:nvCxnSpPr>
        <p:spPr bwMode="auto">
          <a:xfrm flipH="1" flipV="1">
            <a:off x="4884184" y="2618362"/>
            <a:ext cx="1348342" cy="1945304"/>
          </a:xfrm>
          <a:prstGeom prst="line">
            <a:avLst/>
          </a:prstGeom>
          <a:noFill/>
          <a:ln w="76200">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cxnSp>
      <p:cxnSp>
        <p:nvCxnSpPr>
          <p:cNvPr id="14" name="直接连接符 24"/>
          <p:cNvCxnSpPr>
            <a:cxnSpLocks noChangeShapeType="1"/>
            <a:stCxn id="9" idx="5"/>
            <a:endCxn id="10" idx="0"/>
          </p:cNvCxnSpPr>
          <p:nvPr/>
        </p:nvCxnSpPr>
        <p:spPr bwMode="auto">
          <a:xfrm>
            <a:off x="5910095" y="2473999"/>
            <a:ext cx="1779587" cy="388040"/>
          </a:xfrm>
          <a:prstGeom prst="line">
            <a:avLst/>
          </a:prstGeom>
          <a:noFill/>
          <a:ln w="38100">
            <a:solidFill>
              <a:schemeClr val="accent2">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cxnSp>
      <p:cxnSp>
        <p:nvCxnSpPr>
          <p:cNvPr id="15" name="直接连接符 29"/>
          <p:cNvCxnSpPr>
            <a:cxnSpLocks noChangeShapeType="1"/>
            <a:stCxn id="7" idx="6"/>
            <a:endCxn id="10" idx="2"/>
          </p:cNvCxnSpPr>
          <p:nvPr/>
        </p:nvCxnSpPr>
        <p:spPr bwMode="auto">
          <a:xfrm>
            <a:off x="3045693" y="3022643"/>
            <a:ext cx="3189671" cy="315671"/>
          </a:xfrm>
          <a:prstGeom prst="line">
            <a:avLst/>
          </a:prstGeom>
          <a:noFill/>
          <a:ln w="76200">
            <a:solidFill>
              <a:srgbClr val="7030A0"/>
            </a:solidFill>
            <a:prstDash val="sysDash"/>
            <a:round/>
            <a:headEnd/>
            <a:tailEnd/>
          </a:ln>
          <a:effectLst/>
          <a:extLs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cxnSp>
      <p:cxnSp>
        <p:nvCxnSpPr>
          <p:cNvPr id="16" name="直接连接符 32"/>
          <p:cNvCxnSpPr>
            <a:cxnSpLocks noChangeShapeType="1"/>
            <a:stCxn id="6" idx="6"/>
            <a:endCxn id="10" idx="3"/>
          </p:cNvCxnSpPr>
          <p:nvPr/>
        </p:nvCxnSpPr>
        <p:spPr bwMode="auto">
          <a:xfrm flipV="1">
            <a:off x="3368586" y="3675091"/>
            <a:ext cx="3292737" cy="1247117"/>
          </a:xfrm>
          <a:prstGeom prst="line">
            <a:avLst/>
          </a:prstGeom>
          <a:noFill/>
          <a:ln w="76200">
            <a:solidFill>
              <a:srgbClr val="7030A0"/>
            </a:solidFill>
            <a:prstDash val="sysDash"/>
            <a:round/>
            <a:headEnd/>
            <a:tailEnd/>
          </a:ln>
          <a:effectLst/>
          <a:extLs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cxnSp>
      <p:cxnSp>
        <p:nvCxnSpPr>
          <p:cNvPr id="17" name="直接连接符 33"/>
          <p:cNvCxnSpPr>
            <a:cxnSpLocks noChangeShapeType="1"/>
            <a:stCxn id="8" idx="7"/>
            <a:endCxn id="10" idx="4"/>
          </p:cNvCxnSpPr>
          <p:nvPr/>
        </p:nvCxnSpPr>
        <p:spPr bwMode="auto">
          <a:xfrm flipV="1">
            <a:off x="7247294" y="3814589"/>
            <a:ext cx="442388" cy="907224"/>
          </a:xfrm>
          <a:prstGeom prst="line">
            <a:avLst/>
          </a:prstGeom>
          <a:noFill/>
          <a:ln w="76200">
            <a:solidFill>
              <a:srgbClr val="7030A0"/>
            </a:solidFill>
            <a:prstDash val="sysDash"/>
            <a:round/>
            <a:headEnd/>
            <a:tailEnd/>
          </a:ln>
          <a:effectLst/>
          <a:extLs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cxnSp>
      <p:cxnSp>
        <p:nvCxnSpPr>
          <p:cNvPr id="18" name="直接连接符 42"/>
          <p:cNvCxnSpPr>
            <a:cxnSpLocks noChangeShapeType="1"/>
            <a:stCxn id="7" idx="4"/>
            <a:endCxn id="6" idx="0"/>
          </p:cNvCxnSpPr>
          <p:nvPr/>
        </p:nvCxnSpPr>
        <p:spPr bwMode="auto">
          <a:xfrm>
            <a:off x="1605911" y="3515533"/>
            <a:ext cx="327575" cy="919324"/>
          </a:xfrm>
          <a:prstGeom prst="line">
            <a:avLst/>
          </a:prstGeom>
          <a:noFill/>
          <a:ln w="28575">
            <a:solidFill>
              <a:srgbClr val="548235"/>
            </a:solidFill>
            <a:prstDash val="lgDashDot"/>
            <a:round/>
            <a:headEnd/>
            <a:tailEnd/>
          </a:ln>
          <a:effectLst/>
          <a:extLs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cxnSp>
      <p:cxnSp>
        <p:nvCxnSpPr>
          <p:cNvPr id="19" name="直接连接符 43"/>
          <p:cNvCxnSpPr>
            <a:cxnSpLocks noChangeShapeType="1"/>
            <a:stCxn id="7" idx="5"/>
            <a:endCxn id="8" idx="1"/>
          </p:cNvCxnSpPr>
          <p:nvPr/>
        </p:nvCxnSpPr>
        <p:spPr bwMode="auto">
          <a:xfrm>
            <a:off x="2623990" y="3371168"/>
            <a:ext cx="2593766" cy="1350645"/>
          </a:xfrm>
          <a:prstGeom prst="line">
            <a:avLst/>
          </a:prstGeom>
          <a:noFill/>
          <a:ln w="28575">
            <a:solidFill>
              <a:schemeClr val="accent6">
                <a:lumMod val="75000"/>
              </a:schemeClr>
            </a:solidFill>
            <a:prstDash val="lgDashDot"/>
            <a:round/>
            <a:headEnd/>
            <a:tailEnd/>
          </a:ln>
          <a:effectLst/>
          <a:extLs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cxnSp>
      <p:cxnSp>
        <p:nvCxnSpPr>
          <p:cNvPr id="20" name="直接连接符 44"/>
          <p:cNvCxnSpPr>
            <a:cxnSpLocks noChangeShapeType="1"/>
            <a:endCxn id="6" idx="5"/>
          </p:cNvCxnSpPr>
          <p:nvPr/>
        </p:nvCxnSpPr>
        <p:spPr bwMode="auto">
          <a:xfrm flipH="1">
            <a:off x="2948255" y="5203033"/>
            <a:ext cx="1911086" cy="63784"/>
          </a:xfrm>
          <a:prstGeom prst="line">
            <a:avLst/>
          </a:prstGeom>
          <a:noFill/>
          <a:ln w="28575">
            <a:solidFill>
              <a:srgbClr val="548235"/>
            </a:solidFill>
            <a:prstDash val="lgDashDot"/>
            <a:round/>
            <a:headEnd/>
            <a:tailEnd/>
          </a:ln>
          <a:effectLst/>
          <a:extLs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cxnSp>
      <p:sp>
        <p:nvSpPr>
          <p:cNvPr id="28" name="标题 1">
            <a:extLst>
              <a:ext uri="{FF2B5EF4-FFF2-40B4-BE49-F238E27FC236}">
                <a16:creationId xmlns:a16="http://schemas.microsoft.com/office/drawing/2014/main" id="{A41156C9-A9E7-4CDD-A5CD-C5B56E8E2630}"/>
              </a:ext>
            </a:extLst>
          </p:cNvPr>
          <p:cNvSpPr>
            <a:spLocks noGrp="1"/>
          </p:cNvSpPr>
          <p:nvPr>
            <p:ph type="title"/>
          </p:nvPr>
        </p:nvSpPr>
        <p:spPr>
          <a:xfrm>
            <a:off x="857250" y="609600"/>
            <a:ext cx="7406640" cy="1356360"/>
          </a:xfrm>
        </p:spPr>
        <p:txBody>
          <a:bodyPr/>
          <a:lstStyle/>
          <a:p>
            <a:r>
              <a:rPr lang="zh-CN" altLang="en-US" dirty="0"/>
              <a:t>大工科趋势（白峰杉）</a:t>
            </a:r>
          </a:p>
        </p:txBody>
      </p:sp>
      <p:sp>
        <p:nvSpPr>
          <p:cNvPr id="29" name="文本框 28">
            <a:extLst>
              <a:ext uri="{FF2B5EF4-FFF2-40B4-BE49-F238E27FC236}">
                <a16:creationId xmlns:a16="http://schemas.microsoft.com/office/drawing/2014/main" id="{DE92A9C7-96E1-49B6-AA11-B3ACAC47B514}"/>
              </a:ext>
            </a:extLst>
          </p:cNvPr>
          <p:cNvSpPr txBox="1"/>
          <p:nvPr/>
        </p:nvSpPr>
        <p:spPr>
          <a:xfrm>
            <a:off x="-546" y="6627168"/>
            <a:ext cx="4023809" cy="230832"/>
          </a:xfrm>
          <a:prstGeom prst="rect">
            <a:avLst/>
          </a:prstGeom>
          <a:noFill/>
        </p:spPr>
        <p:txBody>
          <a:bodyPr wrap="square" rtlCol="0">
            <a:spAutoFit/>
          </a:bodyPr>
          <a:lstStyle/>
          <a:p>
            <a:pPr marL="128588" indent="-128588">
              <a:buFont typeface="Wingdings" panose="05000000000000000000" pitchFamily="2" charset="2"/>
              <a:buChar char="Ø"/>
            </a:pPr>
            <a:r>
              <a:rPr lang="zh-CN" altLang="en-US" sz="900" dirty="0">
                <a:latin typeface="+mn-ea"/>
              </a:rPr>
              <a:t>国际和历史视野下的工科教育</a:t>
            </a:r>
            <a:r>
              <a:rPr lang="en-US" altLang="zh-CN" sz="900" dirty="0"/>
              <a:t>---</a:t>
            </a:r>
            <a:r>
              <a:rPr lang="zh-CN" altLang="en-US" sz="900" dirty="0"/>
              <a:t>白峰杉</a:t>
            </a:r>
          </a:p>
        </p:txBody>
      </p:sp>
    </p:spTree>
    <p:extLst>
      <p:ext uri="{BB962C8B-B14F-4D97-AF65-F5344CB8AC3E}">
        <p14:creationId xmlns:p14="http://schemas.microsoft.com/office/powerpoint/2010/main" val="18332403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文本框 14"/>
          <p:cNvSpPr txBox="1">
            <a:spLocks noChangeArrowheads="1"/>
          </p:cNvSpPr>
          <p:nvPr/>
        </p:nvSpPr>
        <p:spPr bwMode="auto">
          <a:xfrm>
            <a:off x="598250" y="910466"/>
            <a:ext cx="6992630" cy="5078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kumimoji="1" sz="2400">
                <a:solidFill>
                  <a:schemeClr val="tx1"/>
                </a:solidFill>
                <a:latin typeface="Arial" charset="0"/>
                <a:ea typeface="宋体" charset="0"/>
                <a:cs typeface="宋体" charset="0"/>
              </a:defRPr>
            </a:lvl1pPr>
            <a:lvl2pPr marL="742950" indent="-285750">
              <a:defRPr kumimoji="1" sz="2400">
                <a:solidFill>
                  <a:schemeClr val="tx1"/>
                </a:solidFill>
                <a:latin typeface="Arial" charset="0"/>
                <a:ea typeface="宋体" charset="0"/>
              </a:defRPr>
            </a:lvl2pPr>
            <a:lvl3pPr marL="1143000" indent="-228600">
              <a:defRPr kumimoji="1" sz="2400">
                <a:solidFill>
                  <a:schemeClr val="tx1"/>
                </a:solidFill>
                <a:latin typeface="Arial" charset="0"/>
                <a:ea typeface="宋体" charset="0"/>
              </a:defRPr>
            </a:lvl3pPr>
            <a:lvl4pPr marL="1600200" indent="-228600">
              <a:defRPr kumimoji="1" sz="2400">
                <a:solidFill>
                  <a:schemeClr val="tx1"/>
                </a:solidFill>
                <a:latin typeface="Arial" charset="0"/>
                <a:ea typeface="宋体" charset="0"/>
              </a:defRPr>
            </a:lvl4pPr>
            <a:lvl5pPr marL="2057400" indent="-228600">
              <a:defRPr kumimoji="1" sz="2400">
                <a:solidFill>
                  <a:schemeClr val="tx1"/>
                </a:solidFill>
                <a:latin typeface="Arial" charset="0"/>
                <a:ea typeface="宋体" charset="0"/>
              </a:defRPr>
            </a:lvl5pPr>
            <a:lvl6pPr marL="2514600" indent="-228600" eaLnBrk="0" fontAlgn="base" hangingPunct="0">
              <a:spcBef>
                <a:spcPct val="0"/>
              </a:spcBef>
              <a:spcAft>
                <a:spcPct val="0"/>
              </a:spcAft>
              <a:defRPr kumimoji="1" sz="2400">
                <a:solidFill>
                  <a:schemeClr val="tx1"/>
                </a:solidFill>
                <a:latin typeface="Arial" charset="0"/>
                <a:ea typeface="宋体" charset="0"/>
              </a:defRPr>
            </a:lvl6pPr>
            <a:lvl7pPr marL="2971800" indent="-228600" eaLnBrk="0" fontAlgn="base" hangingPunct="0">
              <a:spcBef>
                <a:spcPct val="0"/>
              </a:spcBef>
              <a:spcAft>
                <a:spcPct val="0"/>
              </a:spcAft>
              <a:defRPr kumimoji="1" sz="2400">
                <a:solidFill>
                  <a:schemeClr val="tx1"/>
                </a:solidFill>
                <a:latin typeface="Arial" charset="0"/>
                <a:ea typeface="宋体" charset="0"/>
              </a:defRPr>
            </a:lvl7pPr>
            <a:lvl8pPr marL="3429000" indent="-228600" eaLnBrk="0" fontAlgn="base" hangingPunct="0">
              <a:spcBef>
                <a:spcPct val="0"/>
              </a:spcBef>
              <a:spcAft>
                <a:spcPct val="0"/>
              </a:spcAft>
              <a:defRPr kumimoji="1" sz="2400">
                <a:solidFill>
                  <a:schemeClr val="tx1"/>
                </a:solidFill>
                <a:latin typeface="Arial" charset="0"/>
                <a:ea typeface="宋体" charset="0"/>
              </a:defRPr>
            </a:lvl8pPr>
            <a:lvl9pPr marL="3886200" indent="-228600" eaLnBrk="0" fontAlgn="base" hangingPunct="0">
              <a:spcBef>
                <a:spcPct val="0"/>
              </a:spcBef>
              <a:spcAft>
                <a:spcPct val="0"/>
              </a:spcAft>
              <a:defRPr kumimoji="1" sz="2400">
                <a:solidFill>
                  <a:schemeClr val="tx1"/>
                </a:solidFill>
                <a:latin typeface="Arial" charset="0"/>
                <a:ea typeface="宋体" charset="0"/>
              </a:defRPr>
            </a:lvl9pPr>
          </a:lstStyle>
          <a:p>
            <a:r>
              <a:rPr lang="zh-CN" altLang="en-US" sz="2700" dirty="0">
                <a:latin typeface="+mn-ea"/>
                <a:ea typeface="+mn-ea"/>
                <a:cs typeface="华文新魏" charset="0"/>
              </a:rPr>
              <a:t>前沿：人类的未知课程内容更新有效吗？</a:t>
            </a:r>
          </a:p>
        </p:txBody>
      </p:sp>
      <p:pic>
        <p:nvPicPr>
          <p:cNvPr id="43" name="图片 42"/>
          <p:cNvPicPr>
            <a:picLocks noChangeAspect="1"/>
          </p:cNvPicPr>
          <p:nvPr/>
        </p:nvPicPr>
        <p:blipFill>
          <a:blip r:embed="rId2"/>
          <a:stretch>
            <a:fillRect/>
          </a:stretch>
        </p:blipFill>
        <p:spPr>
          <a:xfrm>
            <a:off x="7316166" y="3865783"/>
            <a:ext cx="1827835" cy="1827835"/>
          </a:xfrm>
          <a:prstGeom prst="rect">
            <a:avLst/>
          </a:prstGeom>
        </p:spPr>
      </p:pic>
      <p:sp>
        <p:nvSpPr>
          <p:cNvPr id="45" name="椭圆 44"/>
          <p:cNvSpPr/>
          <p:nvPr/>
        </p:nvSpPr>
        <p:spPr bwMode="auto">
          <a:xfrm>
            <a:off x="1197428" y="1981394"/>
            <a:ext cx="5658986" cy="2908187"/>
          </a:xfrm>
          <a:prstGeom prst="ellipse">
            <a:avLst/>
          </a:prstGeom>
          <a:solidFill>
            <a:srgbClr val="8F61E9">
              <a:alpha val="69000"/>
            </a:srgbClr>
          </a:solidFill>
          <a:ln w="9525" cap="flat" cmpd="sng" algn="ctr">
            <a:noFill/>
            <a:prstDash val="solid"/>
            <a:round/>
            <a:headEnd type="none" w="med" len="med"/>
            <a:tailEnd type="none" w="med" len="med"/>
          </a:ln>
          <a:effectLst/>
        </p:spPr>
        <p:txBody>
          <a:bodyPr/>
          <a:lstStyle/>
          <a:p>
            <a:pPr>
              <a:defRPr/>
            </a:pPr>
            <a:r>
              <a:rPr lang="zh-CN" altLang="en-US" sz="2100" dirty="0">
                <a:latin typeface="华文新魏"/>
                <a:ea typeface="华文新魏"/>
                <a:cs typeface="华文新魏"/>
              </a:rPr>
              <a:t>人类的已知</a:t>
            </a:r>
          </a:p>
          <a:p>
            <a:pPr algn="ctr">
              <a:defRPr/>
            </a:pPr>
            <a:endParaRPr lang="zh-CN" altLang="en-US" sz="2100" dirty="0">
              <a:latin typeface="华文新魏"/>
              <a:ea typeface="华文新魏"/>
              <a:cs typeface="华文新魏"/>
            </a:endParaRPr>
          </a:p>
        </p:txBody>
      </p:sp>
      <p:sp>
        <p:nvSpPr>
          <p:cNvPr id="46" name="等腰三角形 9"/>
          <p:cNvSpPr>
            <a:spLocks noChangeArrowheads="1"/>
          </p:cNvSpPr>
          <p:nvPr/>
        </p:nvSpPr>
        <p:spPr bwMode="auto">
          <a:xfrm>
            <a:off x="5053013" y="3292441"/>
            <a:ext cx="2303462" cy="809625"/>
          </a:xfrm>
          <a:prstGeom prst="triangle">
            <a:avLst>
              <a:gd name="adj" fmla="val 6361"/>
            </a:avLst>
          </a:prstGeom>
          <a:solidFill>
            <a:srgbClr val="6062B5"/>
          </a:solidFill>
          <a:ln w="9525">
            <a:noFill/>
            <a:round/>
            <a:headEnd/>
            <a:tailEnd/>
          </a:ln>
        </p:spPr>
        <p:txBody>
          <a:bodyPr/>
          <a:lstStyle/>
          <a:p>
            <a:endParaRPr lang="zh-CN" altLang="en-US" sz="1350"/>
          </a:p>
        </p:txBody>
      </p:sp>
      <p:sp>
        <p:nvSpPr>
          <p:cNvPr id="47" name="椭圆 10"/>
          <p:cNvSpPr>
            <a:spLocks noChangeArrowheads="1"/>
          </p:cNvSpPr>
          <p:nvPr/>
        </p:nvSpPr>
        <p:spPr bwMode="auto">
          <a:xfrm>
            <a:off x="2639786" y="2615778"/>
            <a:ext cx="2724378" cy="1878637"/>
          </a:xfrm>
          <a:prstGeom prst="ellipse">
            <a:avLst/>
          </a:prstGeom>
          <a:solidFill>
            <a:srgbClr val="6062B5">
              <a:alpha val="96000"/>
            </a:srgbClr>
          </a:solidFill>
          <a:ln w="9525">
            <a:noFill/>
            <a:round/>
            <a:headEnd/>
            <a:tailEnd/>
          </a:ln>
        </p:spPr>
        <p:txBody>
          <a:bodyPr/>
          <a:lstStyle/>
          <a:p>
            <a:r>
              <a:rPr lang="zh-CN" altLang="en-US" dirty="0">
                <a:latin typeface="华文新魏" charset="0"/>
                <a:ea typeface="华文新魏" charset="0"/>
                <a:cs typeface="华文新魏" charset="0"/>
              </a:rPr>
              <a:t>知道“不知道”</a:t>
            </a:r>
          </a:p>
        </p:txBody>
      </p:sp>
      <p:sp>
        <p:nvSpPr>
          <p:cNvPr id="48" name="等腰三角形 12"/>
          <p:cNvSpPr>
            <a:spLocks noChangeArrowheads="1"/>
          </p:cNvSpPr>
          <p:nvPr/>
        </p:nvSpPr>
        <p:spPr bwMode="auto">
          <a:xfrm>
            <a:off x="4531180" y="3369458"/>
            <a:ext cx="2016125" cy="594122"/>
          </a:xfrm>
          <a:prstGeom prst="triangle">
            <a:avLst>
              <a:gd name="adj" fmla="val 5088"/>
            </a:avLst>
          </a:prstGeom>
          <a:solidFill>
            <a:srgbClr val="949CF2"/>
          </a:solidFill>
          <a:ln w="9525">
            <a:noFill/>
            <a:round/>
            <a:headEnd/>
            <a:tailEnd/>
          </a:ln>
        </p:spPr>
        <p:txBody>
          <a:bodyPr/>
          <a:lstStyle/>
          <a:p>
            <a:endParaRPr lang="zh-CN" altLang="en-US" sz="1350"/>
          </a:p>
        </p:txBody>
      </p:sp>
      <p:sp>
        <p:nvSpPr>
          <p:cNvPr id="49" name="椭圆 13"/>
          <p:cNvSpPr>
            <a:spLocks noChangeArrowheads="1"/>
          </p:cNvSpPr>
          <p:nvPr/>
        </p:nvSpPr>
        <p:spPr bwMode="auto">
          <a:xfrm>
            <a:off x="3338121" y="3174820"/>
            <a:ext cx="1512888" cy="1026319"/>
          </a:xfrm>
          <a:prstGeom prst="ellipse">
            <a:avLst/>
          </a:prstGeom>
          <a:solidFill>
            <a:srgbClr val="949CF2"/>
          </a:solidFill>
          <a:ln w="9525">
            <a:noFill/>
            <a:round/>
            <a:headEnd/>
            <a:tailEnd/>
          </a:ln>
        </p:spPr>
        <p:txBody>
          <a:bodyPr/>
          <a:lstStyle/>
          <a:p>
            <a:pPr algn="ctr"/>
            <a:endParaRPr lang="en-US" altLang="zh-CN" sz="2100" dirty="0">
              <a:latin typeface="华文新魏" charset="0"/>
              <a:ea typeface="华文新魏" charset="0"/>
              <a:cs typeface="华文新魏" charset="0"/>
            </a:endParaRPr>
          </a:p>
          <a:p>
            <a:pPr algn="ctr"/>
            <a:r>
              <a:rPr lang="zh-CN" altLang="en-US" sz="2100" dirty="0">
                <a:latin typeface="华文新魏" charset="0"/>
                <a:ea typeface="华文新魏" charset="0"/>
                <a:cs typeface="华文新魏" charset="0"/>
              </a:rPr>
              <a:t>知道</a:t>
            </a:r>
          </a:p>
        </p:txBody>
      </p:sp>
      <p:sp>
        <p:nvSpPr>
          <p:cNvPr id="11" name="文本框 10">
            <a:extLst>
              <a:ext uri="{FF2B5EF4-FFF2-40B4-BE49-F238E27FC236}">
                <a16:creationId xmlns:a16="http://schemas.microsoft.com/office/drawing/2014/main" id="{FB4AFAE6-64FA-4D6B-83DB-F311C622975B}"/>
              </a:ext>
            </a:extLst>
          </p:cNvPr>
          <p:cNvSpPr txBox="1"/>
          <p:nvPr/>
        </p:nvSpPr>
        <p:spPr>
          <a:xfrm>
            <a:off x="-546" y="6627168"/>
            <a:ext cx="4023809" cy="230832"/>
          </a:xfrm>
          <a:prstGeom prst="rect">
            <a:avLst/>
          </a:prstGeom>
          <a:noFill/>
        </p:spPr>
        <p:txBody>
          <a:bodyPr wrap="square" rtlCol="0">
            <a:spAutoFit/>
          </a:bodyPr>
          <a:lstStyle/>
          <a:p>
            <a:pPr marL="128588" indent="-128588">
              <a:buFont typeface="Wingdings" panose="05000000000000000000" pitchFamily="2" charset="2"/>
              <a:buChar char="Ø"/>
            </a:pPr>
            <a:r>
              <a:rPr lang="zh-CN" altLang="en-US" sz="900" dirty="0">
                <a:latin typeface="+mn-ea"/>
              </a:rPr>
              <a:t>国际和历史视野下的工科教育</a:t>
            </a:r>
            <a:r>
              <a:rPr lang="en-US" altLang="zh-CN" sz="900" dirty="0"/>
              <a:t>---</a:t>
            </a:r>
            <a:r>
              <a:rPr lang="zh-CN" altLang="en-US" sz="900" dirty="0"/>
              <a:t>白峰杉</a:t>
            </a:r>
          </a:p>
        </p:txBody>
      </p:sp>
    </p:spTree>
    <p:extLst>
      <p:ext uri="{BB962C8B-B14F-4D97-AF65-F5344CB8AC3E}">
        <p14:creationId xmlns:p14="http://schemas.microsoft.com/office/powerpoint/2010/main" val="38171040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01527B-9DCD-4749-85BF-627014C2B36B}"/>
              </a:ext>
            </a:extLst>
          </p:cNvPr>
          <p:cNvSpPr>
            <a:spLocks noGrp="1"/>
          </p:cNvSpPr>
          <p:nvPr>
            <p:ph type="title"/>
          </p:nvPr>
        </p:nvSpPr>
        <p:spPr/>
        <p:txBody>
          <a:bodyPr/>
          <a:lstStyle/>
          <a:p>
            <a:r>
              <a:rPr lang="zh-CN" altLang="en-US" dirty="0"/>
              <a:t>战略思维（系统思维）</a:t>
            </a:r>
            <a:r>
              <a:rPr lang="en-US" altLang="zh-CN" dirty="0"/>
              <a:t>-</a:t>
            </a:r>
            <a:r>
              <a:rPr lang="zh-CN" altLang="en-US" dirty="0"/>
              <a:t>高旭东</a:t>
            </a:r>
          </a:p>
        </p:txBody>
      </p:sp>
      <p:pic>
        <p:nvPicPr>
          <p:cNvPr id="4" name="Picture 2" descr="F:\G2\我的文档——H\Teaching\2014 Spring\Strategy\forces.gif">
            <a:extLst>
              <a:ext uri="{FF2B5EF4-FFF2-40B4-BE49-F238E27FC236}">
                <a16:creationId xmlns:a16="http://schemas.microsoft.com/office/drawing/2014/main" id="{DE0F181E-726C-4E67-9826-5B5A7848C789}"/>
              </a:ext>
            </a:extLst>
          </p:cNvPr>
          <p:cNvPicPr>
            <a:picLocks noChangeAspect="1" noChangeArrowheads="1"/>
          </p:cNvPicPr>
          <p:nvPr/>
        </p:nvPicPr>
        <p:blipFill>
          <a:blip r:embed="rId2" cstate="print"/>
          <a:srcRect/>
          <a:stretch>
            <a:fillRect/>
          </a:stretch>
        </p:blipFill>
        <p:spPr bwMode="auto">
          <a:xfrm>
            <a:off x="169683" y="2932098"/>
            <a:ext cx="4898966" cy="3061854"/>
          </a:xfrm>
          <a:prstGeom prst="rect">
            <a:avLst/>
          </a:prstGeom>
          <a:noFill/>
        </p:spPr>
      </p:pic>
      <p:sp>
        <p:nvSpPr>
          <p:cNvPr id="5" name="标题 1">
            <a:extLst>
              <a:ext uri="{FF2B5EF4-FFF2-40B4-BE49-F238E27FC236}">
                <a16:creationId xmlns:a16="http://schemas.microsoft.com/office/drawing/2014/main" id="{D203B218-3BEB-4B95-BCCA-6BB5D5B6F2A1}"/>
              </a:ext>
            </a:extLst>
          </p:cNvPr>
          <p:cNvSpPr txBox="1">
            <a:spLocks/>
          </p:cNvSpPr>
          <p:nvPr/>
        </p:nvSpPr>
        <p:spPr>
          <a:xfrm>
            <a:off x="357433" y="1821312"/>
            <a:ext cx="2446421" cy="970380"/>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accent1"/>
                </a:solidFill>
                <a:latin typeface="+mj-lt"/>
                <a:ea typeface="+mj-ea"/>
                <a:cs typeface="+mj-cs"/>
              </a:defRPr>
            </a:lvl1pPr>
          </a:lstStyle>
          <a:p>
            <a:r>
              <a:rPr lang="zh-CN" altLang="en-US" sz="2800" dirty="0"/>
              <a:t>五力模型：</a:t>
            </a:r>
          </a:p>
        </p:txBody>
      </p:sp>
      <p:sp>
        <p:nvSpPr>
          <p:cNvPr id="6" name="内容占位符 2">
            <a:extLst>
              <a:ext uri="{FF2B5EF4-FFF2-40B4-BE49-F238E27FC236}">
                <a16:creationId xmlns:a16="http://schemas.microsoft.com/office/drawing/2014/main" id="{F70C16EA-4CFA-41BE-A938-4CD8D933B862}"/>
              </a:ext>
            </a:extLst>
          </p:cNvPr>
          <p:cNvSpPr>
            <a:spLocks noGrp="1"/>
          </p:cNvSpPr>
          <p:nvPr>
            <p:ph idx="1"/>
          </p:nvPr>
        </p:nvSpPr>
        <p:spPr>
          <a:xfrm>
            <a:off x="5003630" y="2647043"/>
            <a:ext cx="4140370" cy="4351338"/>
          </a:xfrm>
        </p:spPr>
        <p:txBody>
          <a:bodyPr>
            <a:normAutofit/>
          </a:bodyPr>
          <a:lstStyle/>
          <a:p>
            <a:r>
              <a:rPr lang="zh-CN" altLang="en-US" dirty="0">
                <a:solidFill>
                  <a:schemeClr val="tx1"/>
                </a:solidFill>
              </a:rPr>
              <a:t>历史知识</a:t>
            </a:r>
            <a:endParaRPr lang="en-US" altLang="zh-CN" dirty="0">
              <a:solidFill>
                <a:schemeClr val="tx1"/>
              </a:solidFill>
            </a:endParaRPr>
          </a:p>
          <a:p>
            <a:pPr lvl="1"/>
            <a:r>
              <a:rPr lang="zh-CN" altLang="en-US" dirty="0">
                <a:solidFill>
                  <a:schemeClr val="tx1"/>
                </a:solidFill>
              </a:rPr>
              <a:t>广义的知识</a:t>
            </a:r>
            <a:endParaRPr lang="en-US" altLang="zh-CN" dirty="0">
              <a:solidFill>
                <a:schemeClr val="tx1"/>
              </a:solidFill>
            </a:endParaRPr>
          </a:p>
          <a:p>
            <a:r>
              <a:rPr lang="zh-CN" altLang="en-US" dirty="0">
                <a:solidFill>
                  <a:schemeClr val="tx1"/>
                </a:solidFill>
              </a:rPr>
              <a:t>理论</a:t>
            </a:r>
            <a:endParaRPr lang="en-US" altLang="zh-CN" dirty="0">
              <a:solidFill>
                <a:schemeClr val="tx1"/>
              </a:solidFill>
            </a:endParaRPr>
          </a:p>
          <a:p>
            <a:r>
              <a:rPr lang="zh-CN" altLang="en-US" dirty="0">
                <a:solidFill>
                  <a:schemeClr val="tx1"/>
                </a:solidFill>
              </a:rPr>
              <a:t>一些具体的例子</a:t>
            </a:r>
            <a:endParaRPr lang="en-US" altLang="zh-CN" dirty="0">
              <a:solidFill>
                <a:schemeClr val="tx1"/>
              </a:solidFill>
            </a:endParaRPr>
          </a:p>
          <a:p>
            <a:pPr lvl="1"/>
            <a:r>
              <a:rPr lang="zh-CN" altLang="en-US" i="1" u="sng" dirty="0">
                <a:solidFill>
                  <a:schemeClr val="tx1"/>
                </a:solidFill>
              </a:rPr>
              <a:t>华为的能力与性质</a:t>
            </a:r>
            <a:endParaRPr lang="en-US" altLang="zh-CN" i="1" u="sng" dirty="0">
              <a:solidFill>
                <a:schemeClr val="tx1"/>
              </a:solidFill>
            </a:endParaRPr>
          </a:p>
          <a:p>
            <a:pPr lvl="1"/>
            <a:r>
              <a:rPr lang="zh-CN" altLang="en-US" i="1" u="sng" dirty="0">
                <a:solidFill>
                  <a:schemeClr val="tx1"/>
                </a:solidFill>
              </a:rPr>
              <a:t>开放还是保护</a:t>
            </a:r>
            <a:endParaRPr lang="en-US" altLang="zh-CN" i="1" u="sng" dirty="0">
              <a:solidFill>
                <a:schemeClr val="tx1"/>
              </a:solidFill>
            </a:endParaRPr>
          </a:p>
          <a:p>
            <a:pPr lvl="1"/>
            <a:r>
              <a:rPr lang="zh-CN" altLang="en-US" dirty="0">
                <a:solidFill>
                  <a:schemeClr val="tx1"/>
                </a:solidFill>
              </a:rPr>
              <a:t>中小企业问题</a:t>
            </a:r>
            <a:endParaRPr lang="en-US" altLang="zh-CN" dirty="0">
              <a:solidFill>
                <a:schemeClr val="tx1"/>
              </a:solidFill>
            </a:endParaRPr>
          </a:p>
          <a:p>
            <a:pPr lvl="1"/>
            <a:r>
              <a:rPr lang="zh-CN" altLang="en-US" dirty="0">
                <a:solidFill>
                  <a:schemeClr val="tx1"/>
                </a:solidFill>
              </a:rPr>
              <a:t>技术与管理的关系</a:t>
            </a:r>
            <a:endParaRPr lang="en-US" altLang="zh-CN" dirty="0">
              <a:solidFill>
                <a:schemeClr val="tx1"/>
              </a:solidFill>
            </a:endParaRPr>
          </a:p>
          <a:p>
            <a:pPr lvl="1"/>
            <a:r>
              <a:rPr lang="zh-CN" altLang="en-US" dirty="0">
                <a:solidFill>
                  <a:schemeClr val="tx1"/>
                </a:solidFill>
              </a:rPr>
              <a:t>如何应对美国</a:t>
            </a:r>
            <a:endParaRPr lang="en-US" altLang="zh-CN" dirty="0">
              <a:solidFill>
                <a:schemeClr val="tx1"/>
              </a:solidFill>
            </a:endParaRPr>
          </a:p>
          <a:p>
            <a:pPr lvl="1"/>
            <a:r>
              <a:rPr lang="zh-CN" altLang="en-US" u="sng" dirty="0">
                <a:solidFill>
                  <a:schemeClr val="tx1"/>
                </a:solidFill>
              </a:rPr>
              <a:t>志存高远</a:t>
            </a:r>
            <a:endParaRPr lang="en-US" altLang="zh-CN" u="sng" dirty="0">
              <a:solidFill>
                <a:schemeClr val="tx1"/>
              </a:solidFill>
            </a:endParaRPr>
          </a:p>
          <a:p>
            <a:pPr lvl="2"/>
            <a:r>
              <a:rPr lang="zh-CN" altLang="en-US" dirty="0">
                <a:solidFill>
                  <a:schemeClr val="tx1"/>
                </a:solidFill>
              </a:rPr>
              <a:t>人均的概念</a:t>
            </a:r>
            <a:endParaRPr lang="en-US" altLang="zh-CN" dirty="0">
              <a:solidFill>
                <a:schemeClr val="tx1"/>
              </a:solidFill>
            </a:endParaRPr>
          </a:p>
          <a:p>
            <a:pPr lvl="2"/>
            <a:r>
              <a:rPr lang="zh-CN" altLang="en-US" dirty="0">
                <a:solidFill>
                  <a:schemeClr val="tx1"/>
                </a:solidFill>
              </a:rPr>
              <a:t>世界一流的技术、管理；世界一流的工作、员工</a:t>
            </a:r>
            <a:endParaRPr lang="en-US" altLang="zh-CN" dirty="0">
              <a:solidFill>
                <a:schemeClr val="tx1"/>
              </a:solidFill>
            </a:endParaRPr>
          </a:p>
          <a:p>
            <a:pPr lvl="2"/>
            <a:r>
              <a:rPr lang="zh-CN" altLang="en-US" dirty="0">
                <a:solidFill>
                  <a:schemeClr val="tx1"/>
                </a:solidFill>
              </a:rPr>
              <a:t>北磨高科</a:t>
            </a:r>
            <a:endParaRPr lang="en-US" altLang="zh-CN" dirty="0">
              <a:solidFill>
                <a:schemeClr val="tx1"/>
              </a:solidFill>
            </a:endParaRPr>
          </a:p>
          <a:p>
            <a:pPr lvl="1"/>
            <a:endParaRPr lang="en-US" altLang="zh-CN" dirty="0">
              <a:solidFill>
                <a:schemeClr val="tx1"/>
              </a:solidFill>
            </a:endParaRPr>
          </a:p>
          <a:p>
            <a:endParaRPr lang="zh-CN" altLang="en-US" dirty="0">
              <a:solidFill>
                <a:schemeClr val="tx1"/>
              </a:solidFill>
            </a:endParaRPr>
          </a:p>
        </p:txBody>
      </p:sp>
      <p:sp>
        <p:nvSpPr>
          <p:cNvPr id="7" name="标题 1">
            <a:extLst>
              <a:ext uri="{FF2B5EF4-FFF2-40B4-BE49-F238E27FC236}">
                <a16:creationId xmlns:a16="http://schemas.microsoft.com/office/drawing/2014/main" id="{13A383CA-6D60-4367-9BA8-AFFC09975345}"/>
              </a:ext>
            </a:extLst>
          </p:cNvPr>
          <p:cNvSpPr txBox="1">
            <a:spLocks/>
          </p:cNvSpPr>
          <p:nvPr/>
        </p:nvSpPr>
        <p:spPr>
          <a:xfrm>
            <a:off x="5068649" y="1961718"/>
            <a:ext cx="3368341" cy="970380"/>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accent1"/>
                </a:solidFill>
                <a:latin typeface="+mj-lt"/>
                <a:ea typeface="+mj-ea"/>
                <a:cs typeface="+mj-cs"/>
              </a:defRPr>
            </a:lvl1pPr>
          </a:lstStyle>
          <a:p>
            <a:r>
              <a:rPr lang="zh-CN" altLang="en-US" sz="2800" dirty="0"/>
              <a:t>提高管理思维能力</a:t>
            </a:r>
          </a:p>
        </p:txBody>
      </p:sp>
      <p:sp>
        <p:nvSpPr>
          <p:cNvPr id="8" name="文本框 7">
            <a:extLst>
              <a:ext uri="{FF2B5EF4-FFF2-40B4-BE49-F238E27FC236}">
                <a16:creationId xmlns:a16="http://schemas.microsoft.com/office/drawing/2014/main" id="{D2DAE42B-82D6-4269-9F26-BD4D786FFE58}"/>
              </a:ext>
            </a:extLst>
          </p:cNvPr>
          <p:cNvSpPr txBox="1"/>
          <p:nvPr/>
        </p:nvSpPr>
        <p:spPr>
          <a:xfrm>
            <a:off x="0" y="6581001"/>
            <a:ext cx="5365079" cy="276999"/>
          </a:xfrm>
          <a:prstGeom prst="rect">
            <a:avLst/>
          </a:prstGeom>
          <a:noFill/>
        </p:spPr>
        <p:txBody>
          <a:bodyPr wrap="square" rtlCol="0">
            <a:spAutoFit/>
          </a:bodyPr>
          <a:lstStyle/>
          <a:p>
            <a:pPr marL="171450" indent="-171450">
              <a:buFont typeface="Wingdings" panose="05000000000000000000" pitchFamily="2" charset="2"/>
              <a:buChar char="Ø"/>
            </a:pPr>
            <a:r>
              <a:rPr lang="zh-CN" altLang="en-US" sz="1200" dirty="0">
                <a:latin typeface="+mn-ea"/>
              </a:rPr>
              <a:t>商业设计的基本逻辑与创新思维</a:t>
            </a:r>
            <a:r>
              <a:rPr lang="en-US" altLang="zh-CN" sz="1200" dirty="0"/>
              <a:t>---</a:t>
            </a:r>
            <a:r>
              <a:rPr lang="zh-CN" altLang="en-US" sz="1200" dirty="0"/>
              <a:t>高旭东</a:t>
            </a:r>
          </a:p>
        </p:txBody>
      </p:sp>
    </p:spTree>
    <p:extLst>
      <p:ext uri="{BB962C8B-B14F-4D97-AF65-F5344CB8AC3E}">
        <p14:creationId xmlns:p14="http://schemas.microsoft.com/office/powerpoint/2010/main" val="34706884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6" name="组合 34"/>
          <p:cNvGrpSpPr/>
          <p:nvPr/>
        </p:nvGrpSpPr>
        <p:grpSpPr bwMode="auto">
          <a:xfrm>
            <a:off x="1936531" y="1300801"/>
            <a:ext cx="5886654" cy="4305861"/>
            <a:chOff x="1063182" y="2003237"/>
            <a:chExt cx="7071168" cy="4437440"/>
          </a:xfrm>
        </p:grpSpPr>
        <p:sp>
          <p:nvSpPr>
            <p:cNvPr id="50" name="Freeform 2"/>
            <p:cNvSpPr/>
            <p:nvPr/>
          </p:nvSpPr>
          <p:spPr bwMode="gray">
            <a:xfrm>
              <a:off x="5447647" y="2844619"/>
              <a:ext cx="1965503" cy="2639294"/>
            </a:xfrm>
            <a:custGeom>
              <a:avLst/>
              <a:gdLst/>
              <a:ahLst/>
              <a:cxnLst>
                <a:cxn ang="0">
                  <a:pos x="1226" y="0"/>
                </a:cxn>
                <a:cxn ang="0">
                  <a:pos x="1238" y="1662"/>
                </a:cxn>
                <a:cxn ang="0">
                  <a:pos x="0" y="1662"/>
                </a:cxn>
                <a:cxn ang="0">
                  <a:pos x="4" y="416"/>
                </a:cxn>
              </a:cxnLst>
              <a:rect l="0" t="0" r="r" b="b"/>
              <a:pathLst>
                <a:path w="1238" h="1662">
                  <a:moveTo>
                    <a:pt x="1226" y="0"/>
                  </a:moveTo>
                  <a:lnTo>
                    <a:pt x="1238" y="1662"/>
                  </a:lnTo>
                  <a:lnTo>
                    <a:pt x="0" y="1662"/>
                  </a:lnTo>
                  <a:lnTo>
                    <a:pt x="4" y="416"/>
                  </a:lnTo>
                </a:path>
              </a:pathLst>
            </a:custGeom>
            <a:solidFill>
              <a:schemeClr val="accent6">
                <a:lumMod val="75000"/>
              </a:schemeClr>
            </a:solidFill>
            <a:ln w="9525">
              <a:noFill/>
              <a:round/>
            </a:ln>
            <a:effectLst/>
          </p:spPr>
          <p:txBody>
            <a:bodyPr/>
            <a:lstStyle/>
            <a:p>
              <a:pPr>
                <a:defRPr/>
              </a:pPr>
              <a:endParaRPr lang="zh-CN" altLang="en-US" sz="1350" kern="0">
                <a:solidFill>
                  <a:srgbClr val="000000"/>
                </a:solidFill>
              </a:endParaRPr>
            </a:p>
          </p:txBody>
        </p:sp>
        <p:sp>
          <p:nvSpPr>
            <p:cNvPr id="51" name="Freeform 3"/>
            <p:cNvSpPr/>
            <p:nvPr/>
          </p:nvSpPr>
          <p:spPr bwMode="gray">
            <a:xfrm>
              <a:off x="3342856" y="3151371"/>
              <a:ext cx="1980979" cy="2641748"/>
            </a:xfrm>
            <a:custGeom>
              <a:avLst/>
              <a:gdLst/>
              <a:ahLst/>
              <a:cxnLst>
                <a:cxn ang="0">
                  <a:pos x="1158" y="0"/>
                </a:cxn>
                <a:cxn ang="0">
                  <a:pos x="1248" y="288"/>
                </a:cxn>
                <a:cxn ang="0">
                  <a:pos x="1248" y="1645"/>
                </a:cxn>
                <a:cxn ang="0">
                  <a:pos x="0" y="1664"/>
                </a:cxn>
                <a:cxn ang="0">
                  <a:pos x="0" y="391"/>
                </a:cxn>
              </a:cxnLst>
              <a:rect l="0" t="0" r="r" b="b"/>
              <a:pathLst>
                <a:path w="1248" h="1664">
                  <a:moveTo>
                    <a:pt x="1158" y="0"/>
                  </a:moveTo>
                  <a:lnTo>
                    <a:pt x="1248" y="288"/>
                  </a:lnTo>
                  <a:lnTo>
                    <a:pt x="1248" y="1645"/>
                  </a:lnTo>
                  <a:lnTo>
                    <a:pt x="0" y="1664"/>
                  </a:lnTo>
                  <a:lnTo>
                    <a:pt x="0" y="391"/>
                  </a:lnTo>
                </a:path>
              </a:pathLst>
            </a:custGeom>
            <a:solidFill>
              <a:schemeClr val="accent4">
                <a:lumMod val="75000"/>
              </a:schemeClr>
            </a:solidFill>
            <a:ln w="9525">
              <a:noFill/>
              <a:round/>
            </a:ln>
            <a:effectLst/>
          </p:spPr>
          <p:txBody>
            <a:bodyPr/>
            <a:lstStyle/>
            <a:p>
              <a:pPr>
                <a:defRPr/>
              </a:pPr>
              <a:endParaRPr lang="zh-CN" altLang="en-US" sz="1350" kern="0">
                <a:solidFill>
                  <a:srgbClr val="000000"/>
                </a:solidFill>
              </a:endParaRPr>
            </a:p>
          </p:txBody>
        </p:sp>
        <p:sp>
          <p:nvSpPr>
            <p:cNvPr id="52" name="Freeform 4"/>
            <p:cNvSpPr/>
            <p:nvPr/>
          </p:nvSpPr>
          <p:spPr bwMode="gray">
            <a:xfrm>
              <a:off x="1219494" y="3383274"/>
              <a:ext cx="1980979" cy="2144636"/>
            </a:xfrm>
            <a:custGeom>
              <a:avLst/>
              <a:gdLst/>
              <a:ahLst/>
              <a:cxnLst>
                <a:cxn ang="0">
                  <a:pos x="1158" y="0"/>
                </a:cxn>
                <a:cxn ang="0">
                  <a:pos x="1248" y="256"/>
                </a:cxn>
                <a:cxn ang="0">
                  <a:pos x="1248" y="1133"/>
                </a:cxn>
                <a:cxn ang="0">
                  <a:pos x="0" y="1133"/>
                </a:cxn>
                <a:cxn ang="0">
                  <a:pos x="0" y="403"/>
                </a:cxn>
              </a:cxnLst>
              <a:rect l="0" t="0" r="r" b="b"/>
              <a:pathLst>
                <a:path w="1248" h="1133">
                  <a:moveTo>
                    <a:pt x="1158" y="0"/>
                  </a:moveTo>
                  <a:lnTo>
                    <a:pt x="1248" y="256"/>
                  </a:lnTo>
                  <a:lnTo>
                    <a:pt x="1248" y="1133"/>
                  </a:lnTo>
                  <a:lnTo>
                    <a:pt x="0" y="1133"/>
                  </a:lnTo>
                  <a:lnTo>
                    <a:pt x="0" y="403"/>
                  </a:lnTo>
                </a:path>
              </a:pathLst>
            </a:custGeom>
            <a:solidFill>
              <a:schemeClr val="accent5">
                <a:lumMod val="75000"/>
              </a:schemeClr>
            </a:solidFill>
            <a:ln w="9525">
              <a:noFill/>
              <a:round/>
            </a:ln>
            <a:effectLst/>
          </p:spPr>
          <p:txBody>
            <a:bodyPr/>
            <a:lstStyle/>
            <a:p>
              <a:pPr>
                <a:defRPr/>
              </a:pPr>
              <a:endParaRPr lang="zh-CN" altLang="en-US" sz="1350" kern="0">
                <a:solidFill>
                  <a:srgbClr val="000000"/>
                </a:solidFill>
              </a:endParaRPr>
            </a:p>
          </p:txBody>
        </p:sp>
        <p:sp>
          <p:nvSpPr>
            <p:cNvPr id="53" name="Line 6"/>
            <p:cNvSpPr>
              <a:spLocks noChangeShapeType="1"/>
            </p:cNvSpPr>
            <p:nvPr/>
          </p:nvSpPr>
          <p:spPr bwMode="gray">
            <a:xfrm>
              <a:off x="3275013" y="3341688"/>
              <a:ext cx="0" cy="2497137"/>
            </a:xfrm>
            <a:prstGeom prst="line">
              <a:avLst/>
            </a:prstGeom>
            <a:noFill/>
            <a:ln w="9525">
              <a:solidFill>
                <a:srgbClr val="1C1C1C"/>
              </a:solidFill>
              <a:prstDash val="dash"/>
              <a:round/>
            </a:ln>
          </p:spPr>
          <p:txBody>
            <a:bodyPr wrap="none" anchor="ctr"/>
            <a:lstStyle/>
            <a:p>
              <a:endParaRPr lang="zh-CN" altLang="en-US" sz="1350"/>
            </a:p>
          </p:txBody>
        </p:sp>
        <p:sp>
          <p:nvSpPr>
            <p:cNvPr id="54" name="Line 7"/>
            <p:cNvSpPr>
              <a:spLocks noChangeShapeType="1"/>
            </p:cNvSpPr>
            <p:nvPr/>
          </p:nvSpPr>
          <p:spPr bwMode="gray">
            <a:xfrm>
              <a:off x="5386388" y="3341688"/>
              <a:ext cx="0" cy="2497137"/>
            </a:xfrm>
            <a:prstGeom prst="line">
              <a:avLst/>
            </a:prstGeom>
            <a:noFill/>
            <a:ln w="9525">
              <a:solidFill>
                <a:srgbClr val="1C1C1C"/>
              </a:solidFill>
              <a:prstDash val="dash"/>
              <a:round/>
            </a:ln>
          </p:spPr>
          <p:txBody>
            <a:bodyPr wrap="none" anchor="ctr"/>
            <a:lstStyle/>
            <a:p>
              <a:endParaRPr lang="zh-CN" altLang="en-US" sz="1350"/>
            </a:p>
          </p:txBody>
        </p:sp>
        <p:sp>
          <p:nvSpPr>
            <p:cNvPr id="55" name="Line 8"/>
            <p:cNvSpPr>
              <a:spLocks noChangeShapeType="1"/>
            </p:cNvSpPr>
            <p:nvPr/>
          </p:nvSpPr>
          <p:spPr bwMode="gray">
            <a:xfrm>
              <a:off x="7470775" y="3035300"/>
              <a:ext cx="0" cy="2803525"/>
            </a:xfrm>
            <a:prstGeom prst="line">
              <a:avLst/>
            </a:prstGeom>
            <a:noFill/>
            <a:ln w="9525">
              <a:solidFill>
                <a:srgbClr val="1C1C1C"/>
              </a:solidFill>
              <a:prstDash val="dash"/>
              <a:round/>
            </a:ln>
          </p:spPr>
          <p:txBody>
            <a:bodyPr wrap="none" anchor="ctr"/>
            <a:lstStyle/>
            <a:p>
              <a:endParaRPr lang="zh-CN" altLang="en-US" sz="1350"/>
            </a:p>
          </p:txBody>
        </p:sp>
        <p:sp>
          <p:nvSpPr>
            <p:cNvPr id="56" name="Freeform 9"/>
            <p:cNvSpPr/>
            <p:nvPr/>
          </p:nvSpPr>
          <p:spPr bwMode="gray">
            <a:xfrm>
              <a:off x="1195388" y="2003237"/>
              <a:ext cx="6938962" cy="1803588"/>
            </a:xfrm>
            <a:custGeom>
              <a:avLst/>
              <a:gdLst>
                <a:gd name="T0" fmla="*/ 0 w 4371"/>
                <a:gd name="T1" fmla="*/ 2147483647 h 1066"/>
                <a:gd name="T2" fmla="*/ 2147483647 w 4371"/>
                <a:gd name="T3" fmla="*/ 2147483647 h 1066"/>
                <a:gd name="T4" fmla="*/ 2147483647 w 4371"/>
                <a:gd name="T5" fmla="*/ 2147483647 h 1066"/>
                <a:gd name="T6" fmla="*/ 2147483647 w 4371"/>
                <a:gd name="T7" fmla="*/ 2147483647 h 1066"/>
                <a:gd name="T8" fmla="*/ 2147483647 w 4371"/>
                <a:gd name="T9" fmla="*/ 2147483647 h 1066"/>
                <a:gd name="T10" fmla="*/ 2147483647 w 4371"/>
                <a:gd name="T11" fmla="*/ 2147483647 h 1066"/>
                <a:gd name="T12" fmla="*/ 2147483647 w 4371"/>
                <a:gd name="T13" fmla="*/ 0 h 1066"/>
                <a:gd name="T14" fmla="*/ 2147483647 w 4371"/>
                <a:gd name="T15" fmla="*/ 2147483647 h 1066"/>
                <a:gd name="T16" fmla="*/ 2147483647 w 4371"/>
                <a:gd name="T17" fmla="*/ 2147483647 h 1066"/>
                <a:gd name="T18" fmla="*/ 2147483647 w 4371"/>
                <a:gd name="T19" fmla="*/ 2147483647 h 1066"/>
                <a:gd name="T20" fmla="*/ 2147483647 w 4371"/>
                <a:gd name="T21" fmla="*/ 2147483647 h 1066"/>
                <a:gd name="T22" fmla="*/ 2147483647 w 4371"/>
                <a:gd name="T23" fmla="*/ 2147483647 h 1066"/>
                <a:gd name="T24" fmla="*/ 2147483647 w 4371"/>
                <a:gd name="T25" fmla="*/ 2147483647 h 1066"/>
                <a:gd name="T26" fmla="*/ 2147483647 w 4371"/>
                <a:gd name="T27" fmla="*/ 2147483647 h 1066"/>
                <a:gd name="T28" fmla="*/ 2147483647 w 4371"/>
                <a:gd name="T29" fmla="*/ 2147483647 h 1066"/>
                <a:gd name="T30" fmla="*/ 0 w 4371"/>
                <a:gd name="T31" fmla="*/ 2147483647 h 106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4371"/>
                <a:gd name="T49" fmla="*/ 0 h 1066"/>
                <a:gd name="T50" fmla="*/ 4371 w 4371"/>
                <a:gd name="T51" fmla="*/ 1066 h 106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4371" h="1066">
                  <a:moveTo>
                    <a:pt x="0" y="845"/>
                  </a:moveTo>
                  <a:lnTo>
                    <a:pt x="1523" y="313"/>
                  </a:lnTo>
                  <a:lnTo>
                    <a:pt x="1610" y="617"/>
                  </a:lnTo>
                  <a:lnTo>
                    <a:pt x="2720" y="243"/>
                  </a:lnTo>
                  <a:lnTo>
                    <a:pt x="2784" y="538"/>
                  </a:lnTo>
                  <a:lnTo>
                    <a:pt x="3882" y="266"/>
                  </a:lnTo>
                  <a:lnTo>
                    <a:pt x="3795" y="0"/>
                  </a:lnTo>
                  <a:lnTo>
                    <a:pt x="4371" y="269"/>
                  </a:lnTo>
                  <a:lnTo>
                    <a:pt x="3961" y="832"/>
                  </a:lnTo>
                  <a:lnTo>
                    <a:pt x="3912" y="542"/>
                  </a:lnTo>
                  <a:lnTo>
                    <a:pt x="2594" y="921"/>
                  </a:lnTo>
                  <a:lnTo>
                    <a:pt x="2509" y="620"/>
                  </a:lnTo>
                  <a:lnTo>
                    <a:pt x="1344" y="968"/>
                  </a:lnTo>
                  <a:lnTo>
                    <a:pt x="1280" y="666"/>
                  </a:lnTo>
                  <a:lnTo>
                    <a:pt x="67" y="1066"/>
                  </a:lnTo>
                  <a:lnTo>
                    <a:pt x="0" y="845"/>
                  </a:lnTo>
                  <a:close/>
                </a:path>
              </a:pathLst>
            </a:custGeom>
            <a:solidFill>
              <a:srgbClr val="660066"/>
            </a:solidFill>
            <a:ln/>
          </p:spPr>
          <p:style>
            <a:lnRef idx="2">
              <a:schemeClr val="accent3"/>
            </a:lnRef>
            <a:fillRef idx="1">
              <a:schemeClr val="lt1"/>
            </a:fillRef>
            <a:effectRef idx="0">
              <a:schemeClr val="accent3"/>
            </a:effectRef>
            <a:fontRef idx="minor">
              <a:schemeClr val="dk1"/>
            </a:fontRef>
          </p:style>
          <p:txBody>
            <a:bodyPr wrap="none" anchor="ctr">
              <a:flatTx/>
            </a:bodyPr>
            <a:lstStyle/>
            <a:p>
              <a:endParaRPr lang="zh-CN" altLang="en-US" sz="1350">
                <a:ln>
                  <a:solidFill>
                    <a:srgbClr val="FFFFFF"/>
                  </a:solidFill>
                </a:ln>
                <a:solidFill>
                  <a:srgbClr val="FFFFFF"/>
                </a:solidFill>
              </a:endParaRPr>
            </a:p>
          </p:txBody>
        </p:sp>
        <p:sp>
          <p:nvSpPr>
            <p:cNvPr id="57" name="Text Box 11"/>
            <p:cNvSpPr txBox="1">
              <a:spLocks noChangeArrowheads="1"/>
            </p:cNvSpPr>
            <p:nvPr/>
          </p:nvSpPr>
          <p:spPr bwMode="gray">
            <a:xfrm>
              <a:off x="1227535" y="4013519"/>
              <a:ext cx="2073364" cy="1760358"/>
            </a:xfrm>
            <a:prstGeom prst="rect">
              <a:avLst/>
            </a:prstGeom>
            <a:noFill/>
            <a:ln w="9525">
              <a:noFill/>
              <a:miter lim="800000"/>
            </a:ln>
          </p:spPr>
          <p:txBody>
            <a:bodyPr wrap="square">
              <a:spAutoFit/>
            </a:bodyPr>
            <a:lstStyle/>
            <a:p>
              <a:pPr marL="90488" indent="-90488">
                <a:spcBef>
                  <a:spcPts val="900"/>
                </a:spcBef>
                <a:buClr>
                  <a:schemeClr val="tx1"/>
                </a:buClr>
                <a:buFont typeface="Wingdings" panose="05000000000000000000" pitchFamily="2" charset="2"/>
                <a:buChar char="l"/>
              </a:pPr>
              <a:r>
                <a:rPr lang="zh-CN" altLang="en-US" sz="1200" b="1" dirty="0">
                  <a:latin typeface="微软雅黑" panose="020B0503020204020204" charset="-122"/>
                  <a:ea typeface="微软雅黑" panose="020B0503020204020204" charset="-122"/>
                </a:rPr>
                <a:t>个体学习转变为群体学习</a:t>
              </a:r>
              <a:endParaRPr lang="en-US" altLang="zh-CN" sz="1200" b="1" dirty="0">
                <a:latin typeface="微软雅黑" panose="020B0503020204020204" charset="-122"/>
                <a:ea typeface="微软雅黑" panose="020B0503020204020204" charset="-122"/>
              </a:endParaRPr>
            </a:p>
            <a:p>
              <a:pPr marL="90488" indent="-90488">
                <a:spcBef>
                  <a:spcPts val="900"/>
                </a:spcBef>
                <a:buClr>
                  <a:schemeClr val="tx1"/>
                </a:buClr>
                <a:buFont typeface="Wingdings" panose="05000000000000000000" pitchFamily="2" charset="2"/>
                <a:buChar char="l"/>
              </a:pPr>
              <a:r>
                <a:rPr lang="zh-CN" altLang="en-US" sz="1200" b="1" dirty="0">
                  <a:latin typeface="微软雅黑" panose="020B0503020204020204" charset="-122"/>
                  <a:ea typeface="微软雅黑" panose="020B0503020204020204" charset="-122"/>
                </a:rPr>
                <a:t>离散性知识转变为集成型能力</a:t>
              </a:r>
              <a:endParaRPr lang="en-US" altLang="zh-CN" sz="1200" b="1" dirty="0">
                <a:latin typeface="微软雅黑" panose="020B0503020204020204" charset="-122"/>
                <a:ea typeface="微软雅黑" panose="020B0503020204020204" charset="-122"/>
              </a:endParaRPr>
            </a:p>
            <a:p>
              <a:pPr marL="90488" indent="-90488">
                <a:spcBef>
                  <a:spcPts val="900"/>
                </a:spcBef>
                <a:buClr>
                  <a:schemeClr val="tx1"/>
                </a:buClr>
                <a:buFont typeface="Wingdings" panose="05000000000000000000" pitchFamily="2" charset="2"/>
                <a:buChar char="l"/>
              </a:pPr>
              <a:r>
                <a:rPr lang="zh-CN" altLang="en-US" sz="1200" b="1" dirty="0">
                  <a:latin typeface="微软雅黑" panose="020B0503020204020204" charset="-122"/>
                  <a:ea typeface="微软雅黑" panose="020B0503020204020204" charset="-122"/>
                </a:rPr>
                <a:t>课堂学习转变为过程性学习</a:t>
              </a:r>
              <a:endParaRPr lang="en-US" altLang="zh-CN" sz="1200" dirty="0">
                <a:latin typeface="微软雅黑" panose="020B0503020204020204" charset="-122"/>
                <a:ea typeface="微软雅黑" panose="020B0503020204020204" charset="-122"/>
              </a:endParaRPr>
            </a:p>
            <a:p>
              <a:pPr marL="90488" indent="-90488">
                <a:spcBef>
                  <a:spcPct val="50000"/>
                </a:spcBef>
                <a:buClr>
                  <a:schemeClr val="tx1"/>
                </a:buClr>
              </a:pPr>
              <a:endParaRPr lang="en-US" altLang="zh-CN" sz="1200" dirty="0">
                <a:latin typeface="微软雅黑" panose="020B0503020204020204" charset="-122"/>
                <a:ea typeface="微软雅黑" panose="020B0503020204020204" charset="-122"/>
              </a:endParaRPr>
            </a:p>
          </p:txBody>
        </p:sp>
        <p:sp>
          <p:nvSpPr>
            <p:cNvPr id="58" name="AutoShape 14"/>
            <p:cNvSpPr>
              <a:spLocks noChangeArrowheads="1"/>
            </p:cNvSpPr>
            <p:nvPr/>
          </p:nvSpPr>
          <p:spPr bwMode="gray">
            <a:xfrm>
              <a:off x="1207479" y="5509583"/>
              <a:ext cx="2015406" cy="386390"/>
            </a:xfrm>
            <a:prstGeom prst="bevel">
              <a:avLst>
                <a:gd name="adj" fmla="val 5949"/>
              </a:avLst>
            </a:prstGeom>
            <a:solidFill>
              <a:srgbClr val="660066"/>
            </a:solidFill>
            <a:ln>
              <a:noFill/>
            </a:ln>
          </p:spPr>
          <p:txBody>
            <a:bodyPr wrap="none" anchor="ct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None/>
                <a:defRPr/>
              </a:pPr>
              <a:r>
                <a:rPr lang="zh-CN" altLang="en-US" sz="1800" b="1" kern="0" dirty="0">
                  <a:latin typeface="微软雅黑" panose="020B0503020204020204" charset="-122"/>
                  <a:ea typeface="微软雅黑" panose="020B0503020204020204" charset="-122"/>
                </a:rPr>
                <a:t>知 </a:t>
              </a:r>
              <a:r>
                <a:rPr lang="zh-CN" altLang="en-US" sz="1350" b="1" kern="0" dirty="0">
                  <a:latin typeface="微软雅黑" panose="020B0503020204020204" charset="-122"/>
                  <a:ea typeface="微软雅黑" panose="020B0503020204020204" charset="-122"/>
                </a:rPr>
                <a:t>（干粮）</a:t>
              </a:r>
              <a:endParaRPr lang="en-US" altLang="zh-CN" sz="1800" b="1" kern="0" dirty="0">
                <a:latin typeface="微软雅黑" panose="020B0503020204020204" charset="-122"/>
                <a:ea typeface="微软雅黑" panose="020B0503020204020204" charset="-122"/>
              </a:endParaRPr>
            </a:p>
          </p:txBody>
        </p:sp>
        <p:sp>
          <p:nvSpPr>
            <p:cNvPr id="59" name="矩形 33"/>
            <p:cNvSpPr>
              <a:spLocks noChangeArrowheads="1"/>
            </p:cNvSpPr>
            <p:nvPr/>
          </p:nvSpPr>
          <p:spPr bwMode="auto">
            <a:xfrm>
              <a:off x="1063182" y="5917328"/>
              <a:ext cx="2156792" cy="523349"/>
            </a:xfrm>
            <a:prstGeom prst="rect">
              <a:avLst/>
            </a:prstGeom>
            <a:noFill/>
            <a:ln w="9525">
              <a:noFill/>
              <a:miter lim="800000"/>
            </a:ln>
          </p:spPr>
          <p:txBody>
            <a:bodyPr>
              <a:spAutoFit/>
            </a:bodyPr>
            <a:lstStyle/>
            <a:p>
              <a:pPr algn="ctr"/>
              <a:r>
                <a:rPr lang="zh-CN" altLang="en-US" sz="1350" b="1" dirty="0">
                  <a:latin typeface="微软雅黑" panose="020B0503020204020204" charset="-122"/>
                  <a:ea typeface="微软雅黑" panose="020B0503020204020204" charset="-122"/>
                </a:rPr>
                <a:t>不断自觉地推高知识结构</a:t>
              </a:r>
              <a:endParaRPr lang="zh-CN" altLang="en-US" sz="1350" dirty="0">
                <a:latin typeface="微软雅黑" panose="020B0503020204020204" charset="-122"/>
                <a:ea typeface="微软雅黑" panose="020B0503020204020204" charset="-122"/>
              </a:endParaRPr>
            </a:p>
          </p:txBody>
        </p:sp>
      </p:grpSp>
      <p:sp>
        <p:nvSpPr>
          <p:cNvPr id="60" name="AutoShape 14"/>
          <p:cNvSpPr>
            <a:spLocks noChangeArrowheads="1"/>
          </p:cNvSpPr>
          <p:nvPr/>
        </p:nvSpPr>
        <p:spPr bwMode="gray">
          <a:xfrm>
            <a:off x="3821052" y="4703533"/>
            <a:ext cx="1677797" cy="352934"/>
          </a:xfrm>
          <a:prstGeom prst="bevel">
            <a:avLst>
              <a:gd name="adj" fmla="val 5949"/>
            </a:avLst>
          </a:prstGeom>
          <a:solidFill>
            <a:srgbClr val="660066"/>
          </a:solidFill>
          <a:ln>
            <a:noFill/>
          </a:ln>
        </p:spPr>
        <p:txBody>
          <a:bodyPr wrap="none" anchor="ct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None/>
              <a:defRPr/>
            </a:pPr>
            <a:r>
              <a:rPr lang="zh-CN" altLang="en-US" sz="1800" b="1" kern="0" dirty="0">
                <a:latin typeface="微软雅黑" panose="020B0503020204020204" charset="-122"/>
                <a:ea typeface="微软雅黑" panose="020B0503020204020204" charset="-122"/>
              </a:rPr>
              <a:t>能知</a:t>
            </a:r>
            <a:r>
              <a:rPr lang="zh-CN" altLang="en-US" sz="1350" b="1" kern="0" dirty="0">
                <a:latin typeface="微软雅黑" panose="020B0503020204020204" charset="-122"/>
                <a:ea typeface="微软雅黑" panose="020B0503020204020204" charset="-122"/>
              </a:rPr>
              <a:t>（猎枪）</a:t>
            </a:r>
            <a:endParaRPr lang="en-US" altLang="zh-CN" sz="1800" b="1" kern="0" dirty="0">
              <a:latin typeface="微软雅黑" panose="020B0503020204020204" charset="-122"/>
              <a:ea typeface="微软雅黑" panose="020B0503020204020204" charset="-122"/>
            </a:endParaRPr>
          </a:p>
        </p:txBody>
      </p:sp>
      <p:sp>
        <p:nvSpPr>
          <p:cNvPr id="61" name="AutoShape 14"/>
          <p:cNvSpPr>
            <a:spLocks noChangeArrowheads="1"/>
          </p:cNvSpPr>
          <p:nvPr/>
        </p:nvSpPr>
        <p:spPr bwMode="gray">
          <a:xfrm>
            <a:off x="5563795" y="4681889"/>
            <a:ext cx="1666973" cy="363756"/>
          </a:xfrm>
          <a:prstGeom prst="bevel">
            <a:avLst>
              <a:gd name="adj" fmla="val 5949"/>
            </a:avLst>
          </a:prstGeom>
          <a:solidFill>
            <a:srgbClr val="660066"/>
          </a:solidFill>
          <a:ln>
            <a:noFill/>
          </a:ln>
        </p:spPr>
        <p:txBody>
          <a:bodyPr wrap="none" anchor="ct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None/>
              <a:defRPr/>
            </a:pPr>
            <a:r>
              <a:rPr lang="zh-CN" altLang="en-US" sz="1800" b="1" kern="0" dirty="0">
                <a:latin typeface="微软雅黑" panose="020B0503020204020204" charset="-122"/>
                <a:ea typeface="微软雅黑" panose="020B0503020204020204" charset="-122"/>
              </a:rPr>
              <a:t>欲知</a:t>
            </a:r>
            <a:r>
              <a:rPr lang="zh-CN" altLang="en-US" sz="1350" b="1" kern="0" dirty="0">
                <a:latin typeface="微软雅黑" panose="020B0503020204020204" charset="-122"/>
                <a:ea typeface="微软雅黑" panose="020B0503020204020204" charset="-122"/>
              </a:rPr>
              <a:t>（追求）</a:t>
            </a:r>
            <a:endParaRPr lang="en-US" altLang="zh-CN" sz="1800" b="1" kern="0" dirty="0">
              <a:latin typeface="微软雅黑" panose="020B0503020204020204" charset="-122"/>
              <a:ea typeface="微软雅黑" panose="020B0503020204020204" charset="-122"/>
            </a:endParaRPr>
          </a:p>
        </p:txBody>
      </p:sp>
      <p:sp>
        <p:nvSpPr>
          <p:cNvPr id="62" name="矩形 38"/>
          <p:cNvSpPr>
            <a:spLocks noChangeArrowheads="1"/>
          </p:cNvSpPr>
          <p:nvPr/>
        </p:nvSpPr>
        <p:spPr bwMode="auto">
          <a:xfrm>
            <a:off x="3852883" y="5093632"/>
            <a:ext cx="1659731" cy="507831"/>
          </a:xfrm>
          <a:prstGeom prst="rect">
            <a:avLst/>
          </a:prstGeom>
          <a:noFill/>
          <a:ln w="9525">
            <a:noFill/>
            <a:miter lim="800000"/>
          </a:ln>
        </p:spPr>
        <p:txBody>
          <a:bodyPr>
            <a:spAutoFit/>
          </a:bodyPr>
          <a:lstStyle/>
          <a:p>
            <a:pPr algn="ctr"/>
            <a:r>
              <a:rPr lang="zh-CN" altLang="en-US" sz="1350" b="1" dirty="0">
                <a:latin typeface="微软雅黑" panose="020B0503020204020204" charset="-122"/>
                <a:ea typeface="微软雅黑" panose="020B0503020204020204" charset="-122"/>
              </a:rPr>
              <a:t>取得最重要的</a:t>
            </a:r>
            <a:endParaRPr lang="en-US" altLang="zh-CN" sz="1350" b="1" dirty="0">
              <a:latin typeface="微软雅黑" panose="020B0503020204020204" charset="-122"/>
              <a:ea typeface="微软雅黑" panose="020B0503020204020204" charset="-122"/>
            </a:endParaRPr>
          </a:p>
          <a:p>
            <a:pPr algn="ctr"/>
            <a:r>
              <a:rPr lang="zh-CN" altLang="en-US" sz="1350" b="1" dirty="0">
                <a:latin typeface="微软雅黑" panose="020B0503020204020204" charset="-122"/>
                <a:ea typeface="微软雅黑" panose="020B0503020204020204" charset="-122"/>
              </a:rPr>
              <a:t>两把钥匙</a:t>
            </a:r>
            <a:endParaRPr lang="en-US" altLang="zh-CN" sz="1350" b="1" dirty="0">
              <a:latin typeface="微软雅黑" panose="020B0503020204020204" charset="-122"/>
              <a:ea typeface="微软雅黑" panose="020B0503020204020204" charset="-122"/>
            </a:endParaRPr>
          </a:p>
        </p:txBody>
      </p:sp>
      <p:sp>
        <p:nvSpPr>
          <p:cNvPr id="63" name="Text Box 11"/>
          <p:cNvSpPr txBox="1">
            <a:spLocks noChangeArrowheads="1"/>
          </p:cNvSpPr>
          <p:nvPr/>
        </p:nvSpPr>
        <p:spPr bwMode="gray">
          <a:xfrm>
            <a:off x="3869922" y="2834615"/>
            <a:ext cx="1512168" cy="1938992"/>
          </a:xfrm>
          <a:prstGeom prst="rect">
            <a:avLst/>
          </a:prstGeom>
          <a:noFill/>
          <a:ln w="9525">
            <a:noFill/>
            <a:miter lim="800000"/>
          </a:ln>
        </p:spPr>
        <p:txBody>
          <a:bodyPr wrap="square">
            <a:spAutoFit/>
          </a:bodyPr>
          <a:lstStyle/>
          <a:p>
            <a:pPr marL="90488" indent="-90488">
              <a:spcBef>
                <a:spcPct val="50000"/>
              </a:spcBef>
              <a:buClr>
                <a:schemeClr val="tx1"/>
              </a:buClr>
              <a:buFont typeface="Wingdings" panose="05000000000000000000" pitchFamily="2" charset="2"/>
              <a:buChar char="l"/>
            </a:pPr>
            <a:r>
              <a:rPr lang="zh-CN" altLang="en-US" sz="1200" b="1" dirty="0">
                <a:latin typeface="微软雅黑" panose="020B0503020204020204" charset="-122"/>
                <a:ea typeface="微软雅黑" panose="020B0503020204020204" charset="-122"/>
              </a:rPr>
              <a:t>价值理性</a:t>
            </a:r>
            <a:endParaRPr lang="en-US" altLang="zh-CN" sz="1200" dirty="0">
              <a:latin typeface="微软雅黑" panose="020B0503020204020204" charset="-122"/>
              <a:ea typeface="微软雅黑" panose="020B0503020204020204" charset="-122"/>
            </a:endParaRPr>
          </a:p>
          <a:p>
            <a:pPr marL="90488" indent="-90488">
              <a:spcBef>
                <a:spcPct val="50000"/>
              </a:spcBef>
              <a:buClr>
                <a:schemeClr val="tx1"/>
              </a:buClr>
            </a:pPr>
            <a:r>
              <a:rPr lang="en-US" altLang="zh-CN" sz="1200" dirty="0">
                <a:latin typeface="微软雅黑" panose="020B0503020204020204" charset="-122"/>
                <a:ea typeface="微软雅黑" panose="020B0503020204020204" charset="-122"/>
              </a:rPr>
              <a:t>  </a:t>
            </a:r>
            <a:r>
              <a:rPr lang="zh-CN" altLang="en-US" sz="1200" dirty="0">
                <a:latin typeface="微软雅黑" panose="020B0503020204020204" charset="-122"/>
                <a:ea typeface="微软雅黑" panose="020B0503020204020204" charset="-122"/>
              </a:rPr>
              <a:t>安身立命之本</a:t>
            </a:r>
            <a:endParaRPr lang="en-US" altLang="zh-CN" sz="1200" dirty="0">
              <a:latin typeface="微软雅黑" panose="020B0503020204020204" charset="-122"/>
              <a:ea typeface="微软雅黑" panose="020B0503020204020204" charset="-122"/>
            </a:endParaRPr>
          </a:p>
          <a:p>
            <a:pPr marL="90488" indent="-90488">
              <a:spcBef>
                <a:spcPct val="50000"/>
              </a:spcBef>
              <a:buClr>
                <a:schemeClr val="tx1"/>
              </a:buClr>
            </a:pPr>
            <a:r>
              <a:rPr lang="en-US" altLang="zh-CN" sz="1200" dirty="0">
                <a:latin typeface="微软雅黑" panose="020B0503020204020204" charset="-122"/>
                <a:ea typeface="微软雅黑" panose="020B0503020204020204" charset="-122"/>
              </a:rPr>
              <a:t>  </a:t>
            </a:r>
            <a:r>
              <a:rPr lang="zh-CN" altLang="en-US" sz="1200" dirty="0">
                <a:latin typeface="微软雅黑" panose="020B0503020204020204" charset="-122"/>
                <a:ea typeface="微软雅黑" panose="020B0503020204020204" charset="-122"/>
              </a:rPr>
              <a:t>身心家国一致</a:t>
            </a:r>
            <a:endParaRPr lang="en-US" altLang="zh-CN" sz="1200" dirty="0">
              <a:latin typeface="微软雅黑" panose="020B0503020204020204" charset="-122"/>
              <a:ea typeface="微软雅黑" panose="020B0503020204020204" charset="-122"/>
            </a:endParaRPr>
          </a:p>
          <a:p>
            <a:pPr marL="90488" indent="-90488">
              <a:spcBef>
                <a:spcPct val="50000"/>
              </a:spcBef>
              <a:buClr>
                <a:schemeClr val="tx1"/>
              </a:buClr>
              <a:buFont typeface="Wingdings" panose="05000000000000000000" pitchFamily="2" charset="2"/>
              <a:buChar char="l"/>
            </a:pPr>
            <a:r>
              <a:rPr lang="zh-CN" altLang="en-US" sz="1200" b="1" dirty="0">
                <a:latin typeface="微软雅黑" panose="020B0503020204020204" charset="-122"/>
                <a:ea typeface="微软雅黑" panose="020B0503020204020204" charset="-122"/>
              </a:rPr>
              <a:t>方法论</a:t>
            </a:r>
            <a:endParaRPr lang="en-US" altLang="zh-CN" sz="1200" dirty="0">
              <a:latin typeface="微软雅黑" panose="020B0503020204020204" charset="-122"/>
              <a:ea typeface="微软雅黑" panose="020B0503020204020204" charset="-122"/>
            </a:endParaRPr>
          </a:p>
          <a:p>
            <a:pPr marL="90488" indent="-90488">
              <a:spcBef>
                <a:spcPct val="50000"/>
              </a:spcBef>
              <a:buClr>
                <a:schemeClr val="tx1"/>
              </a:buClr>
            </a:pPr>
            <a:r>
              <a:rPr lang="zh-CN" altLang="en-US" sz="1200" dirty="0">
                <a:latin typeface="微软雅黑" panose="020B0503020204020204" charset="-122"/>
                <a:ea typeface="微软雅黑" panose="020B0503020204020204" charset="-122"/>
              </a:rPr>
              <a:t>   系统思维</a:t>
            </a:r>
            <a:endParaRPr lang="en-US" altLang="zh-CN" sz="1200" dirty="0">
              <a:latin typeface="微软雅黑" panose="020B0503020204020204" charset="-122"/>
              <a:ea typeface="微软雅黑" panose="020B0503020204020204" charset="-122"/>
            </a:endParaRPr>
          </a:p>
          <a:p>
            <a:pPr marL="90488" indent="-90488">
              <a:spcBef>
                <a:spcPct val="50000"/>
              </a:spcBef>
              <a:buClr>
                <a:schemeClr val="tx1"/>
              </a:buClr>
            </a:pPr>
            <a:r>
              <a:rPr lang="zh-CN" altLang="en-US" sz="1200" dirty="0">
                <a:latin typeface="微软雅黑" panose="020B0503020204020204" charset="-122"/>
                <a:ea typeface="微软雅黑" panose="020B0503020204020204" charset="-122"/>
              </a:rPr>
              <a:t>   设计思维</a:t>
            </a:r>
            <a:endParaRPr lang="en-US" altLang="zh-CN" sz="1200" dirty="0">
              <a:latin typeface="微软雅黑" panose="020B0503020204020204" charset="-122"/>
              <a:ea typeface="微软雅黑" panose="020B0503020204020204" charset="-122"/>
            </a:endParaRPr>
          </a:p>
          <a:p>
            <a:pPr marL="90488" indent="-90488">
              <a:spcBef>
                <a:spcPct val="50000"/>
              </a:spcBef>
              <a:buClr>
                <a:schemeClr val="tx1"/>
              </a:buClr>
            </a:pPr>
            <a:r>
              <a:rPr lang="zh-CN" altLang="en-US" sz="1200" dirty="0">
                <a:latin typeface="微软雅黑" panose="020B0503020204020204" charset="-122"/>
                <a:ea typeface="微软雅黑" panose="020B0503020204020204" charset="-122"/>
              </a:rPr>
              <a:t>   计算思维</a:t>
            </a:r>
            <a:endParaRPr lang="en-US" altLang="zh-CN" sz="1200" dirty="0">
              <a:latin typeface="微软雅黑" panose="020B0503020204020204" charset="-122"/>
              <a:ea typeface="微软雅黑" panose="020B0503020204020204" charset="-122"/>
            </a:endParaRPr>
          </a:p>
        </p:txBody>
      </p:sp>
      <p:sp>
        <p:nvSpPr>
          <p:cNvPr id="64" name="矩形 43"/>
          <p:cNvSpPr>
            <a:spLocks noChangeArrowheads="1"/>
          </p:cNvSpPr>
          <p:nvPr/>
        </p:nvSpPr>
        <p:spPr bwMode="auto">
          <a:xfrm>
            <a:off x="5610037" y="5071987"/>
            <a:ext cx="1619789" cy="507831"/>
          </a:xfrm>
          <a:prstGeom prst="rect">
            <a:avLst/>
          </a:prstGeom>
          <a:noFill/>
          <a:ln w="9525">
            <a:noFill/>
            <a:miter lim="800000"/>
          </a:ln>
        </p:spPr>
        <p:txBody>
          <a:bodyPr wrap="square">
            <a:spAutoFit/>
          </a:bodyPr>
          <a:lstStyle/>
          <a:p>
            <a:r>
              <a:rPr lang="zh-CN" altLang="en-US" sz="1350" b="1" dirty="0">
                <a:latin typeface="微软雅黑" panose="020B0503020204020204" charset="-122"/>
                <a:ea typeface="微软雅黑" panose="020B0503020204020204" charset="-122"/>
              </a:rPr>
              <a:t>找到真正的开放性，</a:t>
            </a:r>
            <a:endParaRPr lang="en-US" altLang="zh-CN" sz="1350" b="1" dirty="0">
              <a:latin typeface="微软雅黑" panose="020B0503020204020204" charset="-122"/>
              <a:ea typeface="微软雅黑" panose="020B0503020204020204" charset="-122"/>
            </a:endParaRPr>
          </a:p>
          <a:p>
            <a:r>
              <a:rPr lang="zh-CN" altLang="en-US" sz="1350" b="1" dirty="0">
                <a:latin typeface="微软雅黑" panose="020B0503020204020204" charset="-122"/>
                <a:ea typeface="微软雅黑" panose="020B0503020204020204" charset="-122"/>
              </a:rPr>
              <a:t>一生追求卓越</a:t>
            </a:r>
            <a:endParaRPr lang="en-US" altLang="zh-CN" sz="1350" b="1" dirty="0">
              <a:latin typeface="微软雅黑" panose="020B0503020204020204" charset="-122"/>
              <a:ea typeface="微软雅黑" panose="020B0503020204020204" charset="-122"/>
            </a:endParaRPr>
          </a:p>
        </p:txBody>
      </p:sp>
      <p:sp>
        <p:nvSpPr>
          <p:cNvPr id="65" name="Text Box 11"/>
          <p:cNvSpPr txBox="1">
            <a:spLocks noChangeArrowheads="1"/>
          </p:cNvSpPr>
          <p:nvPr/>
        </p:nvSpPr>
        <p:spPr bwMode="gray">
          <a:xfrm>
            <a:off x="5544344" y="2704959"/>
            <a:ext cx="1728192" cy="1897955"/>
          </a:xfrm>
          <a:prstGeom prst="rect">
            <a:avLst/>
          </a:prstGeom>
          <a:noFill/>
          <a:ln>
            <a:noFill/>
          </a:ln>
        </p:spPr>
        <p:txBody>
          <a:bodyPr wrap="square">
            <a:spAutoFit/>
          </a:bodyPr>
          <a:lstStyle>
            <a:lvl1pPr marL="120650" indent="-120650"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lnSpc>
                <a:spcPts val="1440"/>
              </a:lnSpc>
              <a:spcBef>
                <a:spcPct val="50000"/>
              </a:spcBef>
              <a:buClr>
                <a:schemeClr val="tx1"/>
              </a:buClr>
              <a:buFont typeface="Wingdings" panose="05000000000000000000" pitchFamily="2" charset="2"/>
              <a:buChar char="l"/>
              <a:defRPr/>
            </a:pPr>
            <a:r>
              <a:rPr lang="zh-CN" altLang="en-US" sz="1200" b="1" dirty="0">
                <a:latin typeface="微软雅黑" panose="020B0503020204020204" charset="-122"/>
                <a:ea typeface="微软雅黑" panose="020B0503020204020204" charset="-122"/>
              </a:rPr>
              <a:t>达到经纬天地</a:t>
            </a:r>
            <a:r>
              <a:rPr lang="zh-CN" altLang="zh-CN" sz="1200" b="1" dirty="0">
                <a:latin typeface="微软雅黑" panose="020B0503020204020204" charset="-122"/>
                <a:ea typeface="微软雅黑" panose="020B0503020204020204" charset="-122"/>
              </a:rPr>
              <a:t>，</a:t>
            </a:r>
            <a:r>
              <a:rPr lang="zh-CN" altLang="en-US" sz="1200" b="1" dirty="0">
                <a:latin typeface="微软雅黑" panose="020B0503020204020204" charset="-122"/>
                <a:ea typeface="微软雅黑" panose="020B0503020204020204" charset="-122"/>
              </a:rPr>
              <a:t>化成天下的境界</a:t>
            </a:r>
            <a:endParaRPr lang="en-US" altLang="zh-CN" sz="1200" b="1" dirty="0">
              <a:latin typeface="微软雅黑" panose="020B0503020204020204" charset="-122"/>
              <a:ea typeface="微软雅黑" panose="020B0503020204020204" charset="-122"/>
            </a:endParaRPr>
          </a:p>
          <a:p>
            <a:pPr eaLnBrk="1" hangingPunct="1">
              <a:lnSpc>
                <a:spcPts val="1440"/>
              </a:lnSpc>
              <a:spcBef>
                <a:spcPct val="50000"/>
              </a:spcBef>
              <a:buClr>
                <a:schemeClr val="tx1"/>
              </a:buClr>
              <a:buFont typeface="Wingdings" panose="05000000000000000000" pitchFamily="2" charset="2"/>
              <a:buChar char="l"/>
              <a:defRPr/>
            </a:pPr>
            <a:r>
              <a:rPr lang="zh-CN" altLang="en-US" sz="1200" b="1" dirty="0">
                <a:latin typeface="微软雅黑" panose="020B0503020204020204" charset="-122"/>
                <a:ea typeface="微软雅黑" panose="020B0503020204020204" charset="-122"/>
              </a:rPr>
              <a:t>依托清华百年百业积累的大平台跨界协同试错，共谋未来</a:t>
            </a:r>
            <a:endParaRPr lang="en-US" altLang="zh-CN" sz="1200" b="1" dirty="0">
              <a:latin typeface="微软雅黑" panose="020B0503020204020204" charset="-122"/>
              <a:ea typeface="微软雅黑" panose="020B0503020204020204" charset="-122"/>
            </a:endParaRPr>
          </a:p>
          <a:p>
            <a:pPr eaLnBrk="1" hangingPunct="1">
              <a:lnSpc>
                <a:spcPts val="1440"/>
              </a:lnSpc>
              <a:spcBef>
                <a:spcPct val="50000"/>
              </a:spcBef>
              <a:buClr>
                <a:schemeClr val="tx1"/>
              </a:buClr>
              <a:buFont typeface="Wingdings" panose="05000000000000000000" pitchFamily="2" charset="2"/>
              <a:buChar char="l"/>
              <a:defRPr/>
            </a:pPr>
            <a:r>
              <a:rPr lang="zh-CN" altLang="en-US" sz="1200" b="1" dirty="0">
                <a:latin typeface="微软雅黑" panose="020B0503020204020204" charset="-122"/>
                <a:ea typeface="微软雅黑" panose="020B0503020204020204" charset="-122"/>
              </a:rPr>
              <a:t>注入大学文化基因</a:t>
            </a:r>
            <a:endParaRPr lang="en-US" altLang="zh-CN" sz="1200" b="1" dirty="0">
              <a:latin typeface="微软雅黑" panose="020B0503020204020204" charset="-122"/>
              <a:ea typeface="微软雅黑" panose="020B0503020204020204" charset="-122"/>
            </a:endParaRPr>
          </a:p>
          <a:p>
            <a:pPr marL="0" indent="0" eaLnBrk="1" hangingPunct="1">
              <a:lnSpc>
                <a:spcPts val="1440"/>
              </a:lnSpc>
              <a:spcBef>
                <a:spcPct val="50000"/>
              </a:spcBef>
              <a:buClr>
                <a:schemeClr val="tx1"/>
              </a:buClr>
              <a:buNone/>
              <a:defRPr/>
            </a:pPr>
            <a:r>
              <a:rPr lang="en-US" altLang="zh-CN" sz="1200" dirty="0">
                <a:latin typeface="微软雅黑" panose="020B0503020204020204" charset="-122"/>
                <a:ea typeface="微软雅黑" panose="020B0503020204020204" charset="-122"/>
              </a:rPr>
              <a:t>  </a:t>
            </a:r>
            <a:r>
              <a:rPr lang="zh-CN" altLang="en-US" sz="1200" dirty="0">
                <a:latin typeface="微软雅黑" panose="020B0503020204020204" charset="-122"/>
                <a:ea typeface="微软雅黑" panose="020B0503020204020204" charset="-122"/>
              </a:rPr>
              <a:t>大人格、大视野、</a:t>
            </a:r>
            <a:endParaRPr lang="en-US" altLang="zh-CN" sz="1200" dirty="0">
              <a:latin typeface="微软雅黑" panose="020B0503020204020204" charset="-122"/>
              <a:ea typeface="微软雅黑" panose="020B0503020204020204" charset="-122"/>
            </a:endParaRPr>
          </a:p>
          <a:p>
            <a:pPr marL="0" indent="0" eaLnBrk="1" hangingPunct="1">
              <a:lnSpc>
                <a:spcPts val="1440"/>
              </a:lnSpc>
              <a:spcBef>
                <a:spcPct val="50000"/>
              </a:spcBef>
              <a:buClr>
                <a:schemeClr val="tx1"/>
              </a:buClr>
              <a:buNone/>
              <a:defRPr/>
            </a:pPr>
            <a:r>
              <a:rPr lang="en-US" altLang="zh-CN" sz="1200" dirty="0">
                <a:latin typeface="微软雅黑" panose="020B0503020204020204" charset="-122"/>
                <a:ea typeface="微软雅黑" panose="020B0503020204020204" charset="-122"/>
              </a:rPr>
              <a:t>  </a:t>
            </a:r>
            <a:r>
              <a:rPr lang="zh-CN" altLang="en-US" sz="1200" dirty="0">
                <a:latin typeface="微软雅黑" panose="020B0503020204020204" charset="-122"/>
                <a:ea typeface="微软雅黑" panose="020B0503020204020204" charset="-122"/>
              </a:rPr>
              <a:t>大逻辑、大历史观</a:t>
            </a:r>
            <a:endParaRPr lang="en-US" altLang="zh-CN" sz="1200" dirty="0">
              <a:latin typeface="微软雅黑" panose="020B0503020204020204" charset="-122"/>
              <a:ea typeface="微软雅黑" panose="020B0503020204020204" charset="-122"/>
            </a:endParaRPr>
          </a:p>
        </p:txBody>
      </p:sp>
      <p:sp>
        <p:nvSpPr>
          <p:cNvPr id="21" name="文本框 20">
            <a:extLst>
              <a:ext uri="{FF2B5EF4-FFF2-40B4-BE49-F238E27FC236}">
                <a16:creationId xmlns:a16="http://schemas.microsoft.com/office/drawing/2014/main" id="{970CA25A-D8C1-434A-A5F9-4169E9A8360A}"/>
              </a:ext>
            </a:extLst>
          </p:cNvPr>
          <p:cNvSpPr txBox="1"/>
          <p:nvPr/>
        </p:nvSpPr>
        <p:spPr>
          <a:xfrm>
            <a:off x="61448" y="6631816"/>
            <a:ext cx="4023809" cy="230832"/>
          </a:xfrm>
          <a:prstGeom prst="rect">
            <a:avLst/>
          </a:prstGeom>
          <a:noFill/>
        </p:spPr>
        <p:txBody>
          <a:bodyPr wrap="square" rtlCol="0">
            <a:spAutoFit/>
          </a:bodyPr>
          <a:lstStyle/>
          <a:p>
            <a:pPr marL="128588" indent="-128588">
              <a:buFont typeface="Wingdings" panose="05000000000000000000" pitchFamily="2" charset="2"/>
              <a:buChar char="Ø"/>
            </a:pPr>
            <a:r>
              <a:rPr lang="zh-CN" altLang="en-US" sz="900" dirty="0">
                <a:latin typeface="+mn-ea"/>
              </a:rPr>
              <a:t>读懂清华的血脉与格局</a:t>
            </a:r>
            <a:r>
              <a:rPr lang="en-US" altLang="zh-CN" sz="900" dirty="0"/>
              <a:t>---</a:t>
            </a:r>
            <a:r>
              <a:rPr lang="zh-CN" altLang="en-US" sz="900" dirty="0"/>
              <a:t>卢达溶</a:t>
            </a:r>
          </a:p>
        </p:txBody>
      </p:sp>
      <p:sp>
        <p:nvSpPr>
          <p:cNvPr id="22" name="标题 1">
            <a:extLst>
              <a:ext uri="{FF2B5EF4-FFF2-40B4-BE49-F238E27FC236}">
                <a16:creationId xmlns:a16="http://schemas.microsoft.com/office/drawing/2014/main" id="{D0957A18-A465-4CFA-BE91-C253A260DFC0}"/>
              </a:ext>
            </a:extLst>
          </p:cNvPr>
          <p:cNvSpPr>
            <a:spLocks noGrp="1"/>
          </p:cNvSpPr>
          <p:nvPr>
            <p:ph type="title"/>
          </p:nvPr>
        </p:nvSpPr>
        <p:spPr>
          <a:xfrm>
            <a:off x="857250" y="609600"/>
            <a:ext cx="7406640" cy="1356360"/>
          </a:xfrm>
        </p:spPr>
        <p:txBody>
          <a:bodyPr/>
          <a:lstStyle/>
          <a:p>
            <a:r>
              <a:rPr lang="zh-CN" altLang="en-US" dirty="0"/>
              <a:t>清华血脉格局（卢达溶）</a:t>
            </a:r>
          </a:p>
        </p:txBody>
      </p:sp>
    </p:spTree>
    <p:extLst>
      <p:ext uri="{BB962C8B-B14F-4D97-AF65-F5344CB8AC3E}">
        <p14:creationId xmlns:p14="http://schemas.microsoft.com/office/powerpoint/2010/main" val="14974773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5FABBE82-7D8C-4FBB-8282-06EF4C75B12C}"/>
              </a:ext>
            </a:extLst>
          </p:cNvPr>
          <p:cNvSpPr txBox="1"/>
          <p:nvPr/>
        </p:nvSpPr>
        <p:spPr>
          <a:xfrm>
            <a:off x="0" y="6581001"/>
            <a:ext cx="5365079" cy="276999"/>
          </a:xfrm>
          <a:prstGeom prst="rect">
            <a:avLst/>
          </a:prstGeom>
          <a:noFill/>
        </p:spPr>
        <p:txBody>
          <a:bodyPr wrap="square" rtlCol="0">
            <a:spAutoFit/>
          </a:bodyPr>
          <a:lstStyle/>
          <a:p>
            <a:pPr marL="171450" indent="-171450">
              <a:buFont typeface="Wingdings" panose="05000000000000000000" pitchFamily="2" charset="2"/>
              <a:buChar char="Ø"/>
            </a:pPr>
            <a:r>
              <a:rPr lang="zh-CN" altLang="en-US" sz="1200" dirty="0">
                <a:latin typeface="+mn-ea"/>
              </a:rPr>
              <a:t>设计事理学</a:t>
            </a:r>
            <a:r>
              <a:rPr lang="en-US" altLang="zh-CN" sz="1200" dirty="0"/>
              <a:t>---</a:t>
            </a:r>
            <a:r>
              <a:rPr lang="zh-CN" altLang="en-US" sz="1200" dirty="0"/>
              <a:t>柳冠中</a:t>
            </a:r>
          </a:p>
        </p:txBody>
      </p:sp>
      <p:pic>
        <p:nvPicPr>
          <p:cNvPr id="6" name="图片 5">
            <a:extLst>
              <a:ext uri="{FF2B5EF4-FFF2-40B4-BE49-F238E27FC236}">
                <a16:creationId xmlns:a16="http://schemas.microsoft.com/office/drawing/2014/main" id="{7BE58F19-AAA9-4550-A46F-A7668757379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457030" y="314030"/>
            <a:ext cx="6229939" cy="6229939"/>
          </a:xfrm>
          <a:prstGeom prst="rect">
            <a:avLst/>
          </a:prstGeom>
        </p:spPr>
      </p:pic>
    </p:spTree>
    <p:extLst>
      <p:ext uri="{BB962C8B-B14F-4D97-AF65-F5344CB8AC3E}">
        <p14:creationId xmlns:p14="http://schemas.microsoft.com/office/powerpoint/2010/main" val="39891832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矩形 74">
            <a:extLst>
              <a:ext uri="{FF2B5EF4-FFF2-40B4-BE49-F238E27FC236}">
                <a16:creationId xmlns:a16="http://schemas.microsoft.com/office/drawing/2014/main" id="{4E7663D1-27DC-4EDD-A862-FD73160A2D81}"/>
              </a:ext>
            </a:extLst>
          </p:cNvPr>
          <p:cNvSpPr/>
          <p:nvPr/>
        </p:nvSpPr>
        <p:spPr>
          <a:xfrm>
            <a:off x="4858186" y="1549145"/>
            <a:ext cx="4197959" cy="2649281"/>
          </a:xfrm>
          <a:prstGeom prst="rect">
            <a:avLst/>
          </a:prstGeom>
          <a:noFill/>
          <a:ln>
            <a:solidFill>
              <a:srgbClr val="761B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nvGrpSpPr>
          <p:cNvPr id="61" name="组合 60">
            <a:extLst>
              <a:ext uri="{FF2B5EF4-FFF2-40B4-BE49-F238E27FC236}">
                <a16:creationId xmlns:a16="http://schemas.microsoft.com/office/drawing/2014/main" id="{38EE3B0A-D9CA-4539-AB51-CB646BD39C63}"/>
              </a:ext>
            </a:extLst>
          </p:cNvPr>
          <p:cNvGrpSpPr/>
          <p:nvPr/>
        </p:nvGrpSpPr>
        <p:grpSpPr>
          <a:xfrm>
            <a:off x="42833" y="1707087"/>
            <a:ext cx="4752532" cy="2530835"/>
            <a:chOff x="434038" y="671324"/>
            <a:chExt cx="6706657" cy="3104528"/>
          </a:xfrm>
        </p:grpSpPr>
        <p:sp>
          <p:nvSpPr>
            <p:cNvPr id="21" name="文本框 20">
              <a:extLst>
                <a:ext uri="{FF2B5EF4-FFF2-40B4-BE49-F238E27FC236}">
                  <a16:creationId xmlns:a16="http://schemas.microsoft.com/office/drawing/2014/main" id="{B571FE2A-31D7-46AD-A682-F94C77E42AEC}"/>
                </a:ext>
              </a:extLst>
            </p:cNvPr>
            <p:cNvSpPr txBox="1"/>
            <p:nvPr/>
          </p:nvSpPr>
          <p:spPr>
            <a:xfrm>
              <a:off x="2533617" y="671324"/>
              <a:ext cx="1512825" cy="368105"/>
            </a:xfrm>
            <a:prstGeom prst="rect">
              <a:avLst/>
            </a:prstGeom>
            <a:solidFill>
              <a:srgbClr val="761B60"/>
            </a:solidFill>
            <a:ln/>
          </p:spPr>
          <p:style>
            <a:lnRef idx="0">
              <a:schemeClr val="accent2"/>
            </a:lnRef>
            <a:fillRef idx="3">
              <a:schemeClr val="accent2"/>
            </a:fillRef>
            <a:effectRef idx="3">
              <a:schemeClr val="accent2"/>
            </a:effectRef>
            <a:fontRef idx="minor">
              <a:schemeClr val="lt1"/>
            </a:fontRef>
          </p:style>
          <p:txBody>
            <a:bodyPr wrap="square" rtlCol="0">
              <a:spAutoFit/>
            </a:bodyPr>
            <a:lstStyle/>
            <a:p>
              <a:pPr defTabSz="685800">
                <a:defRPr/>
              </a:pPr>
              <a:r>
                <a:rPr lang="zh-CN" altLang="en-US" sz="1350" dirty="0">
                  <a:solidFill>
                    <a:prstClr val="white"/>
                  </a:solidFill>
                  <a:latin typeface="Calibri"/>
                  <a:ea typeface="微软雅黑" panose="020B0503020204020204" pitchFamily="34" charset="-122"/>
                </a:rPr>
                <a:t>结果导向</a:t>
              </a:r>
            </a:p>
          </p:txBody>
        </p:sp>
        <p:sp>
          <p:nvSpPr>
            <p:cNvPr id="22" name="文本框 21">
              <a:extLst>
                <a:ext uri="{FF2B5EF4-FFF2-40B4-BE49-F238E27FC236}">
                  <a16:creationId xmlns:a16="http://schemas.microsoft.com/office/drawing/2014/main" id="{C6939B96-EFD9-494D-95A7-815D4054D06C}"/>
                </a:ext>
              </a:extLst>
            </p:cNvPr>
            <p:cNvSpPr txBox="1"/>
            <p:nvPr/>
          </p:nvSpPr>
          <p:spPr>
            <a:xfrm>
              <a:off x="2533617" y="1502300"/>
              <a:ext cx="1512825" cy="368105"/>
            </a:xfrm>
            <a:prstGeom prst="rect">
              <a:avLst/>
            </a:prstGeom>
            <a:solidFill>
              <a:srgbClr val="761B60"/>
            </a:solidFill>
            <a:ln/>
          </p:spPr>
          <p:style>
            <a:lnRef idx="0">
              <a:schemeClr val="accent2"/>
            </a:lnRef>
            <a:fillRef idx="3">
              <a:schemeClr val="accent2"/>
            </a:fillRef>
            <a:effectRef idx="3">
              <a:schemeClr val="accent2"/>
            </a:effectRef>
            <a:fontRef idx="minor">
              <a:schemeClr val="lt1"/>
            </a:fontRef>
          </p:style>
          <p:txBody>
            <a:bodyPr wrap="square" rtlCol="0">
              <a:spAutoFit/>
            </a:bodyPr>
            <a:lstStyle/>
            <a:p>
              <a:pPr defTabSz="685800">
                <a:defRPr/>
              </a:pPr>
              <a:r>
                <a:rPr lang="zh-CN" altLang="en-US" sz="1350" dirty="0">
                  <a:solidFill>
                    <a:prstClr val="white"/>
                  </a:solidFill>
                  <a:latin typeface="Calibri"/>
                  <a:ea typeface="微软雅黑" panose="020B0503020204020204" pitchFamily="34" charset="-122"/>
                </a:rPr>
                <a:t>离散型知识</a:t>
              </a:r>
            </a:p>
          </p:txBody>
        </p:sp>
        <p:sp>
          <p:nvSpPr>
            <p:cNvPr id="23" name="文本框 22">
              <a:extLst>
                <a:ext uri="{FF2B5EF4-FFF2-40B4-BE49-F238E27FC236}">
                  <a16:creationId xmlns:a16="http://schemas.microsoft.com/office/drawing/2014/main" id="{6A56D0F1-F7E1-455A-8A1A-CC06CBFB95A6}"/>
                </a:ext>
              </a:extLst>
            </p:cNvPr>
            <p:cNvSpPr txBox="1"/>
            <p:nvPr/>
          </p:nvSpPr>
          <p:spPr>
            <a:xfrm>
              <a:off x="2533617" y="2360366"/>
              <a:ext cx="1512825" cy="368105"/>
            </a:xfrm>
            <a:prstGeom prst="rect">
              <a:avLst/>
            </a:prstGeom>
            <a:solidFill>
              <a:srgbClr val="761B60"/>
            </a:solidFill>
            <a:ln/>
          </p:spPr>
          <p:style>
            <a:lnRef idx="0">
              <a:schemeClr val="accent2"/>
            </a:lnRef>
            <a:fillRef idx="3">
              <a:schemeClr val="accent2"/>
            </a:fillRef>
            <a:effectRef idx="3">
              <a:schemeClr val="accent2"/>
            </a:effectRef>
            <a:fontRef idx="minor">
              <a:schemeClr val="lt1"/>
            </a:fontRef>
          </p:style>
          <p:txBody>
            <a:bodyPr wrap="square" rtlCol="0">
              <a:spAutoFit/>
            </a:bodyPr>
            <a:lstStyle/>
            <a:p>
              <a:pPr defTabSz="685800">
                <a:defRPr/>
              </a:pPr>
              <a:r>
                <a:rPr lang="zh-CN" altLang="en-US" sz="1350" dirty="0">
                  <a:solidFill>
                    <a:prstClr val="white"/>
                  </a:solidFill>
                  <a:latin typeface="Calibri"/>
                  <a:ea typeface="微软雅黑" panose="020B0503020204020204" pitchFamily="34" charset="-122"/>
                </a:rPr>
                <a:t>个体学习</a:t>
              </a:r>
            </a:p>
          </p:txBody>
        </p:sp>
        <p:sp>
          <p:nvSpPr>
            <p:cNvPr id="24" name="文本框 23">
              <a:extLst>
                <a:ext uri="{FF2B5EF4-FFF2-40B4-BE49-F238E27FC236}">
                  <a16:creationId xmlns:a16="http://schemas.microsoft.com/office/drawing/2014/main" id="{06FD9C4D-7FA4-4F2F-A433-E9D92DF6AE7A}"/>
                </a:ext>
              </a:extLst>
            </p:cNvPr>
            <p:cNvSpPr txBox="1"/>
            <p:nvPr/>
          </p:nvSpPr>
          <p:spPr>
            <a:xfrm>
              <a:off x="2533615" y="3407747"/>
              <a:ext cx="1512825" cy="368105"/>
            </a:xfrm>
            <a:prstGeom prst="rect">
              <a:avLst/>
            </a:prstGeom>
            <a:solidFill>
              <a:srgbClr val="761B60"/>
            </a:solidFill>
            <a:ln/>
          </p:spPr>
          <p:style>
            <a:lnRef idx="0">
              <a:schemeClr val="accent2"/>
            </a:lnRef>
            <a:fillRef idx="3">
              <a:schemeClr val="accent2"/>
            </a:fillRef>
            <a:effectRef idx="3">
              <a:schemeClr val="accent2"/>
            </a:effectRef>
            <a:fontRef idx="minor">
              <a:schemeClr val="lt1"/>
            </a:fontRef>
          </p:style>
          <p:txBody>
            <a:bodyPr wrap="square" rtlCol="0">
              <a:spAutoFit/>
            </a:bodyPr>
            <a:lstStyle/>
            <a:p>
              <a:pPr defTabSz="685800">
                <a:defRPr/>
              </a:pPr>
              <a:r>
                <a:rPr lang="zh-CN" altLang="en-US" sz="1350" dirty="0">
                  <a:solidFill>
                    <a:prstClr val="white"/>
                  </a:solidFill>
                  <a:latin typeface="Calibri"/>
                  <a:ea typeface="微软雅黑" panose="020B0503020204020204" pitchFamily="34" charset="-122"/>
                </a:rPr>
                <a:t>重复式学习</a:t>
              </a:r>
            </a:p>
          </p:txBody>
        </p:sp>
        <p:sp>
          <p:nvSpPr>
            <p:cNvPr id="7" name="文本框 6">
              <a:extLst>
                <a:ext uri="{FF2B5EF4-FFF2-40B4-BE49-F238E27FC236}">
                  <a16:creationId xmlns:a16="http://schemas.microsoft.com/office/drawing/2014/main" id="{D0ED1507-1A5B-40E9-92EC-9C40926A73C9}"/>
                </a:ext>
              </a:extLst>
            </p:cNvPr>
            <p:cNvSpPr txBox="1"/>
            <p:nvPr/>
          </p:nvSpPr>
          <p:spPr>
            <a:xfrm>
              <a:off x="434038" y="2053578"/>
              <a:ext cx="1222987" cy="622947"/>
            </a:xfrm>
            <a:prstGeom prst="rect">
              <a:avLst/>
            </a:prstGeom>
            <a:noFill/>
            <a:ln w="38100">
              <a:solidFill>
                <a:srgbClr val="761B60"/>
              </a:solidFill>
            </a:ln>
          </p:spPr>
          <p:txBody>
            <a:bodyPr wrap="square" rtlCol="0">
              <a:spAutoFit/>
            </a:bodyPr>
            <a:lstStyle/>
            <a:p>
              <a:r>
                <a:rPr lang="zh-CN" altLang="en-US" sz="1350" dirty="0"/>
                <a:t>教育范式转变</a:t>
              </a:r>
            </a:p>
          </p:txBody>
        </p:sp>
        <p:sp>
          <p:nvSpPr>
            <p:cNvPr id="26" name="文本框 25">
              <a:extLst>
                <a:ext uri="{FF2B5EF4-FFF2-40B4-BE49-F238E27FC236}">
                  <a16:creationId xmlns:a16="http://schemas.microsoft.com/office/drawing/2014/main" id="{5F099C75-8023-44E0-9C9B-2E3D108D7F20}"/>
                </a:ext>
              </a:extLst>
            </p:cNvPr>
            <p:cNvSpPr txBox="1"/>
            <p:nvPr/>
          </p:nvSpPr>
          <p:spPr>
            <a:xfrm>
              <a:off x="4988496" y="671324"/>
              <a:ext cx="2066315" cy="368105"/>
            </a:xfrm>
            <a:prstGeom prst="rect">
              <a:avLst/>
            </a:prstGeom>
            <a:solidFill>
              <a:srgbClr val="761B60"/>
            </a:solidFill>
            <a:ln/>
          </p:spPr>
          <p:style>
            <a:lnRef idx="0">
              <a:schemeClr val="accent2"/>
            </a:lnRef>
            <a:fillRef idx="3">
              <a:schemeClr val="accent2"/>
            </a:fillRef>
            <a:effectRef idx="3">
              <a:schemeClr val="accent2"/>
            </a:effectRef>
            <a:fontRef idx="minor">
              <a:schemeClr val="lt1"/>
            </a:fontRef>
          </p:style>
          <p:txBody>
            <a:bodyPr wrap="square" rtlCol="0">
              <a:spAutoFit/>
            </a:bodyPr>
            <a:lstStyle/>
            <a:p>
              <a:pPr defTabSz="685800">
                <a:defRPr/>
              </a:pPr>
              <a:r>
                <a:rPr lang="zh-CN" altLang="en-US" sz="1350" dirty="0">
                  <a:solidFill>
                    <a:prstClr val="white"/>
                  </a:solidFill>
                  <a:latin typeface="Calibri"/>
                  <a:ea typeface="微软雅黑" panose="020B0503020204020204" pitchFamily="34" charset="-122"/>
                </a:rPr>
                <a:t>过程导向</a:t>
              </a:r>
            </a:p>
          </p:txBody>
        </p:sp>
        <p:sp>
          <p:nvSpPr>
            <p:cNvPr id="27" name="文本框 26">
              <a:extLst>
                <a:ext uri="{FF2B5EF4-FFF2-40B4-BE49-F238E27FC236}">
                  <a16:creationId xmlns:a16="http://schemas.microsoft.com/office/drawing/2014/main" id="{1ACC2DAD-DC49-45CD-BA14-17638A13E8D0}"/>
                </a:ext>
              </a:extLst>
            </p:cNvPr>
            <p:cNvSpPr txBox="1"/>
            <p:nvPr/>
          </p:nvSpPr>
          <p:spPr>
            <a:xfrm>
              <a:off x="5000537" y="1502300"/>
              <a:ext cx="2140158" cy="622947"/>
            </a:xfrm>
            <a:prstGeom prst="rect">
              <a:avLst/>
            </a:prstGeom>
            <a:solidFill>
              <a:srgbClr val="761B60"/>
            </a:solidFill>
            <a:ln/>
          </p:spPr>
          <p:style>
            <a:lnRef idx="0">
              <a:schemeClr val="accent2"/>
            </a:lnRef>
            <a:fillRef idx="3">
              <a:schemeClr val="accent2"/>
            </a:fillRef>
            <a:effectRef idx="3">
              <a:schemeClr val="accent2"/>
            </a:effectRef>
            <a:fontRef idx="minor">
              <a:schemeClr val="lt1"/>
            </a:fontRef>
          </p:style>
          <p:txBody>
            <a:bodyPr wrap="square" rtlCol="0">
              <a:spAutoFit/>
            </a:bodyPr>
            <a:lstStyle/>
            <a:p>
              <a:pPr defTabSz="685800">
                <a:defRPr/>
              </a:pPr>
              <a:r>
                <a:rPr lang="zh-CN" altLang="en-US" sz="1350" dirty="0">
                  <a:solidFill>
                    <a:prstClr val="white"/>
                  </a:solidFill>
                  <a:latin typeface="Calibri"/>
                  <a:ea typeface="微软雅黑" panose="020B0503020204020204" pitchFamily="34" charset="-122"/>
                </a:rPr>
                <a:t>网络化集成性知识</a:t>
              </a:r>
            </a:p>
          </p:txBody>
        </p:sp>
        <p:sp>
          <p:nvSpPr>
            <p:cNvPr id="28" name="文本框 27">
              <a:extLst>
                <a:ext uri="{FF2B5EF4-FFF2-40B4-BE49-F238E27FC236}">
                  <a16:creationId xmlns:a16="http://schemas.microsoft.com/office/drawing/2014/main" id="{0C523647-B839-43A4-AD7A-C7CFE03EBC16}"/>
                </a:ext>
              </a:extLst>
            </p:cNvPr>
            <p:cNvSpPr txBox="1"/>
            <p:nvPr/>
          </p:nvSpPr>
          <p:spPr>
            <a:xfrm>
              <a:off x="4988496" y="2360366"/>
              <a:ext cx="2140158" cy="368105"/>
            </a:xfrm>
            <a:prstGeom prst="rect">
              <a:avLst/>
            </a:prstGeom>
            <a:solidFill>
              <a:srgbClr val="761B60"/>
            </a:solidFill>
            <a:ln/>
          </p:spPr>
          <p:style>
            <a:lnRef idx="0">
              <a:schemeClr val="accent2"/>
            </a:lnRef>
            <a:fillRef idx="3">
              <a:schemeClr val="accent2"/>
            </a:fillRef>
            <a:effectRef idx="3">
              <a:schemeClr val="accent2"/>
            </a:effectRef>
            <a:fontRef idx="minor">
              <a:schemeClr val="lt1"/>
            </a:fontRef>
          </p:style>
          <p:txBody>
            <a:bodyPr wrap="square" rtlCol="0">
              <a:spAutoFit/>
            </a:bodyPr>
            <a:lstStyle/>
            <a:p>
              <a:pPr defTabSz="685800">
                <a:defRPr/>
              </a:pPr>
              <a:r>
                <a:rPr lang="zh-CN" altLang="en-US" sz="1350" dirty="0">
                  <a:solidFill>
                    <a:prstClr val="white"/>
                  </a:solidFill>
                  <a:latin typeface="Calibri"/>
                  <a:ea typeface="微软雅黑" panose="020B0503020204020204" pitchFamily="34" charset="-122"/>
                </a:rPr>
                <a:t>群体学习</a:t>
              </a:r>
            </a:p>
          </p:txBody>
        </p:sp>
        <p:sp>
          <p:nvSpPr>
            <p:cNvPr id="29" name="文本框 28">
              <a:extLst>
                <a:ext uri="{FF2B5EF4-FFF2-40B4-BE49-F238E27FC236}">
                  <a16:creationId xmlns:a16="http://schemas.microsoft.com/office/drawing/2014/main" id="{93D594BC-4298-4F76-BA33-CA03EA6416AE}"/>
                </a:ext>
              </a:extLst>
            </p:cNvPr>
            <p:cNvSpPr txBox="1"/>
            <p:nvPr/>
          </p:nvSpPr>
          <p:spPr>
            <a:xfrm>
              <a:off x="5000537" y="3407747"/>
              <a:ext cx="2140158" cy="368105"/>
            </a:xfrm>
            <a:prstGeom prst="rect">
              <a:avLst/>
            </a:prstGeom>
            <a:solidFill>
              <a:srgbClr val="761B60"/>
            </a:solidFill>
            <a:ln/>
          </p:spPr>
          <p:style>
            <a:lnRef idx="0">
              <a:schemeClr val="accent2"/>
            </a:lnRef>
            <a:fillRef idx="3">
              <a:schemeClr val="accent2"/>
            </a:fillRef>
            <a:effectRef idx="3">
              <a:schemeClr val="accent2"/>
            </a:effectRef>
            <a:fontRef idx="minor">
              <a:schemeClr val="lt1"/>
            </a:fontRef>
          </p:style>
          <p:txBody>
            <a:bodyPr wrap="square" rtlCol="0">
              <a:spAutoFit/>
            </a:bodyPr>
            <a:lstStyle/>
            <a:p>
              <a:pPr defTabSz="685800">
                <a:defRPr/>
              </a:pPr>
              <a:r>
                <a:rPr lang="zh-CN" altLang="en-US" sz="1350" dirty="0">
                  <a:solidFill>
                    <a:prstClr val="white"/>
                  </a:solidFill>
                  <a:latin typeface="Calibri"/>
                  <a:ea typeface="微软雅黑" panose="020B0503020204020204" pitchFamily="34" charset="-122"/>
                </a:rPr>
                <a:t>有产出的学习</a:t>
              </a:r>
            </a:p>
          </p:txBody>
        </p:sp>
        <p:cxnSp>
          <p:nvCxnSpPr>
            <p:cNvPr id="9" name="连接符: 肘形 8">
              <a:extLst>
                <a:ext uri="{FF2B5EF4-FFF2-40B4-BE49-F238E27FC236}">
                  <a16:creationId xmlns:a16="http://schemas.microsoft.com/office/drawing/2014/main" id="{5A7148F5-132C-4777-92D4-91912482989F}"/>
                </a:ext>
              </a:extLst>
            </p:cNvPr>
            <p:cNvCxnSpPr>
              <a:cxnSpLocks/>
              <a:stCxn id="7" idx="3"/>
              <a:endCxn id="21" idx="1"/>
            </p:cNvCxnSpPr>
            <p:nvPr/>
          </p:nvCxnSpPr>
          <p:spPr>
            <a:xfrm flipV="1">
              <a:off x="1657025" y="855376"/>
              <a:ext cx="876593" cy="150967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连接符: 肘形 10">
              <a:extLst>
                <a:ext uri="{FF2B5EF4-FFF2-40B4-BE49-F238E27FC236}">
                  <a16:creationId xmlns:a16="http://schemas.microsoft.com/office/drawing/2014/main" id="{4F24B338-633D-41EA-B9A0-B00BF269B982}"/>
                </a:ext>
              </a:extLst>
            </p:cNvPr>
            <p:cNvCxnSpPr>
              <a:endCxn id="24" idx="1"/>
            </p:cNvCxnSpPr>
            <p:nvPr/>
          </p:nvCxnSpPr>
          <p:spPr>
            <a:xfrm rot="16200000" flipH="1">
              <a:off x="1685547" y="2743732"/>
              <a:ext cx="1250773" cy="445361"/>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连接符: 肘形 12">
              <a:extLst>
                <a:ext uri="{FF2B5EF4-FFF2-40B4-BE49-F238E27FC236}">
                  <a16:creationId xmlns:a16="http://schemas.microsoft.com/office/drawing/2014/main" id="{EDBE895F-7BC1-4168-A149-4B75E954D092}"/>
                </a:ext>
              </a:extLst>
            </p:cNvPr>
            <p:cNvCxnSpPr>
              <a:endCxn id="22" idx="1"/>
            </p:cNvCxnSpPr>
            <p:nvPr/>
          </p:nvCxnSpPr>
          <p:spPr>
            <a:xfrm rot="5400000" flipH="1" flipV="1">
              <a:off x="1991005" y="1790666"/>
              <a:ext cx="646925" cy="438298"/>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连接符: 肘形 43">
              <a:extLst>
                <a:ext uri="{FF2B5EF4-FFF2-40B4-BE49-F238E27FC236}">
                  <a16:creationId xmlns:a16="http://schemas.microsoft.com/office/drawing/2014/main" id="{BCE98A57-6FF8-453B-94C6-11E4F0FA0E26}"/>
                </a:ext>
              </a:extLst>
            </p:cNvPr>
            <p:cNvCxnSpPr>
              <a:cxnSpLocks/>
              <a:endCxn id="23" idx="1"/>
            </p:cNvCxnSpPr>
            <p:nvPr/>
          </p:nvCxnSpPr>
          <p:spPr>
            <a:xfrm>
              <a:off x="2095322" y="2520196"/>
              <a:ext cx="438296" cy="24222"/>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直接箭头连接符 48">
              <a:extLst>
                <a:ext uri="{FF2B5EF4-FFF2-40B4-BE49-F238E27FC236}">
                  <a16:creationId xmlns:a16="http://schemas.microsoft.com/office/drawing/2014/main" id="{20CD8248-A49F-4D46-BCF6-0B2AA514BCE0}"/>
                </a:ext>
              </a:extLst>
            </p:cNvPr>
            <p:cNvCxnSpPr>
              <a:stCxn id="21" idx="3"/>
              <a:endCxn id="26" idx="1"/>
            </p:cNvCxnSpPr>
            <p:nvPr/>
          </p:nvCxnSpPr>
          <p:spPr>
            <a:xfrm>
              <a:off x="4046443" y="855376"/>
              <a:ext cx="94205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直接箭头连接符 49">
              <a:extLst>
                <a:ext uri="{FF2B5EF4-FFF2-40B4-BE49-F238E27FC236}">
                  <a16:creationId xmlns:a16="http://schemas.microsoft.com/office/drawing/2014/main" id="{F0573AFA-4192-4AF5-8141-A3A053261409}"/>
                </a:ext>
              </a:extLst>
            </p:cNvPr>
            <p:cNvCxnSpPr>
              <a:cxnSpLocks/>
            </p:cNvCxnSpPr>
            <p:nvPr/>
          </p:nvCxnSpPr>
          <p:spPr>
            <a:xfrm>
              <a:off x="4046441" y="1677021"/>
              <a:ext cx="94205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直接箭头连接符 50">
              <a:extLst>
                <a:ext uri="{FF2B5EF4-FFF2-40B4-BE49-F238E27FC236}">
                  <a16:creationId xmlns:a16="http://schemas.microsoft.com/office/drawing/2014/main" id="{18F1F55E-3BFA-4F8C-A95A-806543704520}"/>
                </a:ext>
              </a:extLst>
            </p:cNvPr>
            <p:cNvCxnSpPr>
              <a:cxnSpLocks/>
            </p:cNvCxnSpPr>
            <p:nvPr/>
          </p:nvCxnSpPr>
          <p:spPr>
            <a:xfrm>
              <a:off x="4046441" y="2520193"/>
              <a:ext cx="94205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直接箭头连接符 51">
              <a:extLst>
                <a:ext uri="{FF2B5EF4-FFF2-40B4-BE49-F238E27FC236}">
                  <a16:creationId xmlns:a16="http://schemas.microsoft.com/office/drawing/2014/main" id="{E40F85B5-B1A1-4FE2-89AC-2AA8103E2F92}"/>
                </a:ext>
              </a:extLst>
            </p:cNvPr>
            <p:cNvCxnSpPr>
              <a:cxnSpLocks/>
            </p:cNvCxnSpPr>
            <p:nvPr/>
          </p:nvCxnSpPr>
          <p:spPr>
            <a:xfrm>
              <a:off x="4046441" y="3567575"/>
              <a:ext cx="94205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pic>
        <p:nvPicPr>
          <p:cNvPr id="73" name="图片 72">
            <a:extLst>
              <a:ext uri="{FF2B5EF4-FFF2-40B4-BE49-F238E27FC236}">
                <a16:creationId xmlns:a16="http://schemas.microsoft.com/office/drawing/2014/main" id="{83C77244-E8F2-4CCF-A3CA-BA5B1F92EE6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981439" y="2269394"/>
            <a:ext cx="4119729" cy="1037934"/>
          </a:xfrm>
          <a:prstGeom prst="rect">
            <a:avLst/>
          </a:prstGeom>
        </p:spPr>
      </p:pic>
      <p:sp>
        <p:nvSpPr>
          <p:cNvPr id="74" name="文本框 73">
            <a:extLst>
              <a:ext uri="{FF2B5EF4-FFF2-40B4-BE49-F238E27FC236}">
                <a16:creationId xmlns:a16="http://schemas.microsoft.com/office/drawing/2014/main" id="{3069C2C8-4FA4-49AE-93AA-58C590240628}"/>
              </a:ext>
            </a:extLst>
          </p:cNvPr>
          <p:cNvSpPr txBox="1"/>
          <p:nvPr/>
        </p:nvSpPr>
        <p:spPr>
          <a:xfrm>
            <a:off x="6166965" y="1713211"/>
            <a:ext cx="2109752" cy="300082"/>
          </a:xfrm>
          <a:prstGeom prst="rect">
            <a:avLst/>
          </a:prstGeom>
          <a:noFill/>
        </p:spPr>
        <p:txBody>
          <a:bodyPr wrap="square" rtlCol="0">
            <a:spAutoFit/>
          </a:bodyPr>
          <a:lstStyle/>
          <a:p>
            <a:r>
              <a:rPr lang="zh-CN" altLang="en-US" sz="1350" dirty="0"/>
              <a:t>工程创新范式转变</a:t>
            </a:r>
          </a:p>
        </p:txBody>
      </p:sp>
      <p:sp>
        <p:nvSpPr>
          <p:cNvPr id="76" name="文本框 75">
            <a:extLst>
              <a:ext uri="{FF2B5EF4-FFF2-40B4-BE49-F238E27FC236}">
                <a16:creationId xmlns:a16="http://schemas.microsoft.com/office/drawing/2014/main" id="{C19D4C58-547A-486B-8421-CCD6B5C2352E}"/>
              </a:ext>
            </a:extLst>
          </p:cNvPr>
          <p:cNvSpPr txBox="1"/>
          <p:nvPr/>
        </p:nvSpPr>
        <p:spPr>
          <a:xfrm>
            <a:off x="743085" y="4400917"/>
            <a:ext cx="6214081" cy="715581"/>
          </a:xfrm>
          <a:prstGeom prst="rect">
            <a:avLst/>
          </a:prstGeom>
          <a:noFill/>
        </p:spPr>
        <p:txBody>
          <a:bodyPr wrap="square" rtlCol="0">
            <a:spAutoFit/>
          </a:bodyPr>
          <a:lstStyle/>
          <a:p>
            <a:r>
              <a:rPr lang="zh-CN" altLang="en-US" sz="1350" dirty="0"/>
              <a:t>深度思考：</a:t>
            </a:r>
            <a:endParaRPr lang="en-US" altLang="zh-CN" sz="1350" dirty="0"/>
          </a:p>
          <a:p>
            <a:r>
              <a:rPr lang="en-US" altLang="zh-CN" sz="1350" dirty="0"/>
              <a:t>1.</a:t>
            </a:r>
            <a:r>
              <a:rPr lang="zh-CN" altLang="en-US" sz="1350" dirty="0"/>
              <a:t>今天的基础工业训练有什么问题？</a:t>
            </a:r>
            <a:endParaRPr lang="en-US" altLang="zh-CN" sz="1350" dirty="0"/>
          </a:p>
          <a:p>
            <a:r>
              <a:rPr lang="en-US" altLang="zh-CN" sz="1350" dirty="0"/>
              <a:t>2.</a:t>
            </a:r>
            <a:r>
              <a:rPr lang="zh-CN" altLang="en-US" sz="1350" dirty="0"/>
              <a:t>未来需要什么样的基础训练中心？</a:t>
            </a:r>
          </a:p>
        </p:txBody>
      </p:sp>
      <p:sp>
        <p:nvSpPr>
          <p:cNvPr id="31" name="文本框 30">
            <a:extLst>
              <a:ext uri="{FF2B5EF4-FFF2-40B4-BE49-F238E27FC236}">
                <a16:creationId xmlns:a16="http://schemas.microsoft.com/office/drawing/2014/main" id="{6C69866A-2EAA-4E7B-93D1-7013FF6F7FDB}"/>
              </a:ext>
            </a:extLst>
          </p:cNvPr>
          <p:cNvSpPr txBox="1"/>
          <p:nvPr/>
        </p:nvSpPr>
        <p:spPr>
          <a:xfrm>
            <a:off x="-21430" y="6631670"/>
            <a:ext cx="4023809" cy="230832"/>
          </a:xfrm>
          <a:prstGeom prst="rect">
            <a:avLst/>
          </a:prstGeom>
          <a:noFill/>
        </p:spPr>
        <p:txBody>
          <a:bodyPr wrap="square" rtlCol="0">
            <a:spAutoFit/>
          </a:bodyPr>
          <a:lstStyle/>
          <a:p>
            <a:pPr marL="128588" indent="-128588">
              <a:buFont typeface="Wingdings" panose="05000000000000000000" pitchFamily="2" charset="2"/>
              <a:buChar char="Ø"/>
            </a:pPr>
            <a:r>
              <a:rPr lang="zh-CN" altLang="en-US" sz="900" dirty="0">
                <a:latin typeface="+mn-ea"/>
              </a:rPr>
              <a:t>国际和历史视野下的工科教育</a:t>
            </a:r>
            <a:r>
              <a:rPr lang="en-US" altLang="zh-CN" sz="900" dirty="0"/>
              <a:t>---</a:t>
            </a:r>
            <a:r>
              <a:rPr lang="zh-CN" altLang="en-US" sz="900" dirty="0"/>
              <a:t>白峰杉</a:t>
            </a:r>
          </a:p>
        </p:txBody>
      </p:sp>
    </p:spTree>
    <p:extLst>
      <p:ext uri="{BB962C8B-B14F-4D97-AF65-F5344CB8AC3E}">
        <p14:creationId xmlns:p14="http://schemas.microsoft.com/office/powerpoint/2010/main" val="22359810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49816" y="1394393"/>
            <a:ext cx="4541241" cy="627740"/>
          </a:xfrm>
        </p:spPr>
        <p:txBody>
          <a:bodyPr>
            <a:normAutofit/>
          </a:bodyPr>
          <a:lstStyle/>
          <a:p>
            <a:r>
              <a:rPr lang="en-US" altLang="zh-CN" sz="1050" dirty="0"/>
              <a:t>1</a:t>
            </a:r>
            <a:r>
              <a:rPr lang="zh-CN" altLang="en-US" sz="1050" dirty="0"/>
              <a:t>）实例：</a:t>
            </a:r>
            <a:r>
              <a:rPr lang="zh-TW" altLang="en-US" sz="1050" dirty="0">
                <a:latin typeface="微软雅黑" panose="020B0503020204020204" charset="-122"/>
                <a:ea typeface="微软雅黑" panose="020B0503020204020204" charset="-122"/>
              </a:rPr>
              <a:t>智能经济</a:t>
            </a:r>
            <a:r>
              <a:rPr lang="en-US" altLang="en-US" sz="1050" dirty="0">
                <a:latin typeface="微软雅黑" panose="020B0503020204020204" charset="-122"/>
                <a:ea typeface="微软雅黑" panose="020B0503020204020204" charset="-122"/>
              </a:rPr>
              <a:t>时代的</a:t>
            </a:r>
            <a:r>
              <a:rPr lang="zh-TW" altLang="en-US" sz="1050" dirty="0">
                <a:latin typeface="微软雅黑" panose="020B0503020204020204" charset="-122"/>
                <a:ea typeface="微软雅黑" panose="020B0503020204020204" charset="-122"/>
              </a:rPr>
              <a:t>工程管理</a:t>
            </a:r>
            <a:endParaRPr lang="en-US" altLang="zh-CN" sz="1050" dirty="0">
              <a:latin typeface="微软雅黑" panose="020B0503020204020204" charset="-122"/>
              <a:ea typeface="微软雅黑" panose="020B0503020204020204" charset="-122"/>
            </a:endParaRPr>
          </a:p>
        </p:txBody>
      </p:sp>
      <p:grpSp>
        <p:nvGrpSpPr>
          <p:cNvPr id="2" name="组合 1"/>
          <p:cNvGrpSpPr/>
          <p:nvPr/>
        </p:nvGrpSpPr>
        <p:grpSpPr>
          <a:xfrm>
            <a:off x="1050498" y="2031572"/>
            <a:ext cx="2282822" cy="706878"/>
            <a:chOff x="642018" y="1918013"/>
            <a:chExt cx="10659612" cy="3300761"/>
          </a:xfrm>
        </p:grpSpPr>
        <p:sp>
          <p:nvSpPr>
            <p:cNvPr id="9" name="Oval 3"/>
            <p:cNvSpPr/>
            <p:nvPr/>
          </p:nvSpPr>
          <p:spPr>
            <a:xfrm>
              <a:off x="1596125" y="1918013"/>
              <a:ext cx="3412273" cy="3300761"/>
            </a:xfrm>
            <a:prstGeom prst="ellipse">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defTabSz="342900">
                <a:defRPr/>
              </a:pPr>
              <a:r>
                <a:rPr lang="en-US" altLang="en-US" sz="1050" dirty="0">
                  <a:solidFill>
                    <a:schemeClr val="tx1"/>
                  </a:solidFill>
                  <a:latin typeface="华文新魏" panose="02010800040101010101" pitchFamily="2" charset="-122"/>
                  <a:ea typeface="华文新魏" panose="02010800040101010101" pitchFamily="2" charset="-122"/>
                </a:rPr>
                <a:t>孤岛工具</a:t>
              </a:r>
              <a:endParaRPr lang="en-US" sz="1050" dirty="0">
                <a:solidFill>
                  <a:schemeClr val="tx1"/>
                </a:solidFill>
                <a:latin typeface="华文新魏" panose="02010800040101010101" pitchFamily="2" charset="-122"/>
                <a:ea typeface="华文新魏" panose="02010800040101010101" pitchFamily="2" charset="-122"/>
              </a:endParaRPr>
            </a:p>
          </p:txBody>
        </p:sp>
        <p:sp>
          <p:nvSpPr>
            <p:cNvPr id="10" name="Oval 5"/>
            <p:cNvSpPr/>
            <p:nvPr/>
          </p:nvSpPr>
          <p:spPr>
            <a:xfrm>
              <a:off x="7889357" y="1918013"/>
              <a:ext cx="3412273" cy="3300761"/>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342900">
                <a:defRPr/>
              </a:pPr>
              <a:r>
                <a:rPr lang="en-US" altLang="en-US" sz="900" dirty="0">
                  <a:solidFill>
                    <a:schemeClr val="tx1"/>
                  </a:solidFill>
                  <a:latin typeface="华文新魏" panose="02010800040101010101" pitchFamily="2" charset="-122"/>
                  <a:ea typeface="华文新魏" panose="02010800040101010101" pitchFamily="2" charset="-122"/>
                </a:rPr>
                <a:t>开放</a:t>
              </a:r>
            </a:p>
            <a:p>
              <a:pPr algn="ctr" defTabSz="342900">
                <a:defRPr/>
              </a:pPr>
              <a:r>
                <a:rPr lang="en-US" altLang="en-US" sz="900" dirty="0">
                  <a:solidFill>
                    <a:schemeClr val="tx1"/>
                  </a:solidFill>
                  <a:latin typeface="华文新魏" panose="02010800040101010101" pitchFamily="2" charset="-122"/>
                  <a:ea typeface="华文新魏" panose="02010800040101010101" pitchFamily="2" charset="-122"/>
                </a:rPr>
                <a:t>工作流</a:t>
              </a:r>
            </a:p>
          </p:txBody>
        </p:sp>
        <p:sp>
          <p:nvSpPr>
            <p:cNvPr id="11" name="TextBox 10"/>
            <p:cNvSpPr txBox="1"/>
            <p:nvPr/>
          </p:nvSpPr>
          <p:spPr>
            <a:xfrm>
              <a:off x="642018" y="3060563"/>
              <a:ext cx="1491052" cy="1185659"/>
            </a:xfrm>
            <a:prstGeom prst="rect">
              <a:avLst/>
            </a:prstGeom>
            <a:noFill/>
          </p:spPr>
          <p:txBody>
            <a:bodyPr wrap="none" rtlCol="0">
              <a:spAutoFit/>
            </a:bodyPr>
            <a:lstStyle/>
            <a:p>
              <a:pPr defTabSz="342900">
                <a:defRPr/>
              </a:pPr>
              <a:r>
                <a:rPr lang="en-US" altLang="en-US" sz="1050" dirty="0">
                  <a:latin typeface="华文新魏" panose="02010800040101010101" pitchFamily="2" charset="-122"/>
                  <a:ea typeface="华文新魏" panose="02010800040101010101" pitchFamily="2" charset="-122"/>
                </a:rPr>
                <a:t>从</a:t>
              </a:r>
              <a:endParaRPr lang="en-US" sz="1050" dirty="0">
                <a:latin typeface="华文新魏" panose="02010800040101010101" pitchFamily="2" charset="-122"/>
                <a:ea typeface="华文新魏" panose="02010800040101010101" pitchFamily="2" charset="-122"/>
              </a:endParaRPr>
            </a:p>
          </p:txBody>
        </p:sp>
        <p:sp>
          <p:nvSpPr>
            <p:cNvPr id="12" name="TextBox 11"/>
            <p:cNvSpPr txBox="1"/>
            <p:nvPr/>
          </p:nvSpPr>
          <p:spPr>
            <a:xfrm>
              <a:off x="5202381" y="3060563"/>
              <a:ext cx="2748569" cy="1185659"/>
            </a:xfrm>
            <a:prstGeom prst="rect">
              <a:avLst/>
            </a:prstGeom>
            <a:noFill/>
          </p:spPr>
          <p:txBody>
            <a:bodyPr wrap="none" rtlCol="0">
              <a:spAutoFit/>
            </a:bodyPr>
            <a:lstStyle/>
            <a:p>
              <a:pPr defTabSz="342900">
                <a:defRPr/>
              </a:pPr>
              <a:r>
                <a:rPr lang="en-US" altLang="en-US" sz="1050" dirty="0">
                  <a:latin typeface="华文新魏" panose="02010800040101010101" pitchFamily="2" charset="-122"/>
                  <a:ea typeface="华文新魏" panose="02010800040101010101" pitchFamily="2" charset="-122"/>
                </a:rPr>
                <a:t>转换到</a:t>
              </a:r>
              <a:endParaRPr lang="en-US" sz="1050" dirty="0">
                <a:latin typeface="华文新魏" panose="02010800040101010101" pitchFamily="2" charset="-122"/>
                <a:ea typeface="华文新魏" panose="02010800040101010101" pitchFamily="2" charset="-122"/>
              </a:endParaRPr>
            </a:p>
          </p:txBody>
        </p:sp>
      </p:grpSp>
      <p:pic>
        <p:nvPicPr>
          <p:cNvPr id="3075" name="Picture 3"/>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5829493" y="2426951"/>
            <a:ext cx="3207053" cy="2057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矩形 2"/>
          <p:cNvSpPr/>
          <p:nvPr/>
        </p:nvSpPr>
        <p:spPr>
          <a:xfrm>
            <a:off x="709015" y="3506081"/>
            <a:ext cx="3238724" cy="214674"/>
          </a:xfrm>
          <a:prstGeom prst="rect">
            <a:avLst/>
          </a:prstGeom>
        </p:spPr>
        <p:txBody>
          <a:bodyPr vert="horz" lIns="68580" tIns="34290" rIns="68580" bIns="34290" rtlCol="0" anchor="ctr">
            <a:normAutofit fontScale="85000" lnSpcReduction="10000"/>
          </a:bodyPr>
          <a:lstStyle/>
          <a:p>
            <a:pPr>
              <a:lnSpc>
                <a:spcPct val="90000"/>
              </a:lnSpc>
              <a:spcBef>
                <a:spcPct val="0"/>
              </a:spcBef>
            </a:pPr>
            <a:r>
              <a:rPr lang="zh-CN" altLang="en-US" sz="1050" dirty="0">
                <a:latin typeface="微软雅黑" pitchFamily="34" charset="-122"/>
                <a:ea typeface="微软雅黑" pitchFamily="34" charset="-122"/>
                <a:cs typeface="+mj-cs"/>
              </a:rPr>
              <a:t>开放的工具流</a:t>
            </a:r>
            <a:r>
              <a:rPr lang="en-US" altLang="zh-CN" sz="1050" dirty="0">
                <a:latin typeface="微软雅黑" pitchFamily="34" charset="-122"/>
                <a:ea typeface="微软雅黑" pitchFamily="34" charset="-122"/>
                <a:cs typeface="+mj-cs"/>
              </a:rPr>
              <a:t>=</a:t>
            </a:r>
            <a:r>
              <a:rPr lang="zh-TW" altLang="en-US" sz="1050" dirty="0">
                <a:latin typeface="微软雅黑" pitchFamily="34" charset="-122"/>
                <a:ea typeface="微软雅黑" pitchFamily="34" charset="-122"/>
                <a:cs typeface="+mj-cs"/>
              </a:rPr>
              <a:t>治理学习过程的基本权力</a:t>
            </a:r>
            <a:r>
              <a:rPr lang="en-US" altLang="zh-TW" sz="1050" dirty="0">
                <a:latin typeface="微软雅黑" pitchFamily="34" charset="-122"/>
                <a:ea typeface="微软雅黑" pitchFamily="34" charset="-122"/>
                <a:cs typeface="+mj-cs"/>
              </a:rPr>
              <a:t>+</a:t>
            </a:r>
            <a:r>
              <a:rPr lang="zh-CN" altLang="en-US" sz="1050" dirty="0">
                <a:latin typeface="微软雅黑" pitchFamily="34" charset="-122"/>
                <a:ea typeface="微软雅黑" pitchFamily="34" charset="-122"/>
                <a:cs typeface="+mj-cs"/>
              </a:rPr>
              <a:t>容器化的数字资产</a:t>
            </a:r>
          </a:p>
        </p:txBody>
      </p:sp>
      <p:sp>
        <p:nvSpPr>
          <p:cNvPr id="26" name="Title 1"/>
          <p:cNvSpPr txBox="1">
            <a:spLocks/>
          </p:cNvSpPr>
          <p:nvPr/>
        </p:nvSpPr>
        <p:spPr>
          <a:xfrm>
            <a:off x="564116" y="2069699"/>
            <a:ext cx="397349" cy="627740"/>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1050" dirty="0">
                <a:latin typeface="微软雅黑" panose="020B0503020204020204" charset="-122"/>
                <a:ea typeface="微软雅黑" panose="020B0503020204020204" charset="-122"/>
              </a:rPr>
              <a:t>A</a:t>
            </a:r>
            <a:r>
              <a:rPr lang="zh-CN" altLang="en-US" sz="1050" dirty="0">
                <a:latin typeface="微软雅黑" panose="020B0503020204020204" charset="-122"/>
                <a:ea typeface="微软雅黑" panose="020B0503020204020204" charset="-122"/>
              </a:rPr>
              <a:t>）</a:t>
            </a:r>
            <a:endParaRPr lang="en-US" altLang="zh-CN" sz="1050" dirty="0">
              <a:latin typeface="微软雅黑" panose="020B0503020204020204" charset="-122"/>
              <a:ea typeface="微软雅黑" panose="020B0503020204020204" charset="-122"/>
            </a:endParaRPr>
          </a:p>
        </p:txBody>
      </p:sp>
      <p:sp>
        <p:nvSpPr>
          <p:cNvPr id="5" name="下箭头 4"/>
          <p:cNvSpPr/>
          <p:nvPr/>
        </p:nvSpPr>
        <p:spPr>
          <a:xfrm>
            <a:off x="2084571" y="2697439"/>
            <a:ext cx="484649" cy="65424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 name="矩形 6"/>
          <p:cNvSpPr/>
          <p:nvPr/>
        </p:nvSpPr>
        <p:spPr>
          <a:xfrm>
            <a:off x="343732" y="4111439"/>
            <a:ext cx="2427194" cy="14119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57175" indent="-257175">
              <a:buFont typeface="+mj-lt"/>
              <a:buAutoNum type="arabicPeriod"/>
            </a:pPr>
            <a:r>
              <a:rPr lang="zh-TW" altLang="en-US" sz="1050" dirty="0">
                <a:solidFill>
                  <a:srgbClr val="FFFFFF"/>
                </a:solidFill>
                <a:latin typeface="微软雅黑" pitchFamily="34" charset="-122"/>
                <a:ea typeface="微软雅黑" pitchFamily="34" charset="-122"/>
                <a:cs typeface="Adobe 繁黑體 Std B"/>
              </a:rPr>
              <a:t>使用开源技术与其他任何公众数字资源的权力</a:t>
            </a:r>
            <a:endParaRPr lang="en-US" altLang="zh-CN" sz="1050" dirty="0">
              <a:solidFill>
                <a:srgbClr val="FFFFFF"/>
              </a:solidFill>
              <a:latin typeface="微软雅黑" pitchFamily="34" charset="-122"/>
              <a:ea typeface="微软雅黑" pitchFamily="34" charset="-122"/>
              <a:cs typeface="Adobe 繁黑體 Std B"/>
            </a:endParaRPr>
          </a:p>
          <a:p>
            <a:pPr marL="257175" indent="-257175">
              <a:buFont typeface="+mj-lt"/>
              <a:buAutoNum type="arabicPeriod"/>
            </a:pPr>
            <a:r>
              <a:rPr lang="zh-TW" altLang="en-US" sz="1050" dirty="0">
                <a:solidFill>
                  <a:srgbClr val="FFFFFF"/>
                </a:solidFill>
                <a:latin typeface="微软雅黑" pitchFamily="34" charset="-122"/>
                <a:ea typeface="微软雅黑" pitchFamily="34" charset="-122"/>
                <a:cs typeface="Adobe 繁黑體 Std B"/>
              </a:rPr>
              <a:t>在经济场域中通过</a:t>
            </a:r>
            <a:r>
              <a:rPr lang="zh-CN" altLang="en-US" sz="1050" dirty="0">
                <a:solidFill>
                  <a:srgbClr val="FFFFFF"/>
                </a:solidFill>
                <a:latin typeface="微软雅黑" pitchFamily="34" charset="-122"/>
                <a:ea typeface="微软雅黑" pitchFamily="34" charset="-122"/>
                <a:cs typeface="Adobe 繁黑體 Std B"/>
              </a:rPr>
              <a:t>“</a:t>
            </a:r>
            <a:r>
              <a:rPr lang="zh-TW" altLang="en-US" sz="1050" dirty="0">
                <a:solidFill>
                  <a:srgbClr val="FFFFFF"/>
                </a:solidFill>
                <a:latin typeface="微软雅黑" pitchFamily="34" charset="-122"/>
                <a:ea typeface="微软雅黑" pitchFamily="34" charset="-122"/>
                <a:cs typeface="Adobe 繁黑體 Std B"/>
              </a:rPr>
              <a:t>共识机制</a:t>
            </a:r>
            <a:r>
              <a:rPr lang="zh-CN" altLang="en-US" sz="1050" dirty="0">
                <a:solidFill>
                  <a:srgbClr val="FFFFFF"/>
                </a:solidFill>
                <a:latin typeface="微软雅黑" pitchFamily="34" charset="-122"/>
                <a:ea typeface="微软雅黑" pitchFamily="34" charset="-122"/>
                <a:cs typeface="Adobe 繁黑體 Std B"/>
              </a:rPr>
              <a:t>”</a:t>
            </a:r>
            <a:r>
              <a:rPr lang="zh-TW" altLang="en-US" sz="1050" dirty="0">
                <a:solidFill>
                  <a:srgbClr val="FFFFFF"/>
                </a:solidFill>
                <a:latin typeface="微软雅黑" pitchFamily="34" charset="-122"/>
                <a:ea typeface="微软雅黑" pitchFamily="34" charset="-122"/>
                <a:cs typeface="Adobe 繁黑體 Std B"/>
              </a:rPr>
              <a:t>解决冲突的权力</a:t>
            </a:r>
            <a:endParaRPr lang="en-US" altLang="zh-CN" sz="1050" dirty="0">
              <a:solidFill>
                <a:srgbClr val="FFFFFF"/>
              </a:solidFill>
              <a:latin typeface="微软雅黑" pitchFamily="34" charset="-122"/>
              <a:ea typeface="微软雅黑" pitchFamily="34" charset="-122"/>
              <a:cs typeface="Adobe 繁黑體 Std B"/>
            </a:endParaRPr>
          </a:p>
          <a:p>
            <a:pPr marL="257175" indent="-257175">
              <a:buFont typeface="+mj-lt"/>
              <a:buAutoNum type="arabicPeriod"/>
            </a:pPr>
            <a:r>
              <a:rPr lang="zh-TW" altLang="en-US" sz="1050" dirty="0">
                <a:solidFill>
                  <a:srgbClr val="FFFFFF"/>
                </a:solidFill>
                <a:latin typeface="微软雅黑" pitchFamily="34" charset="-122"/>
                <a:ea typeface="微软雅黑" pitchFamily="34" charset="-122"/>
                <a:cs typeface="Adobe 繁黑體 Std B"/>
              </a:rPr>
              <a:t>支配原创内容或私人数字资产的权力</a:t>
            </a:r>
            <a:endParaRPr lang="en-US" altLang="zh-CN" sz="1050" dirty="0">
              <a:solidFill>
                <a:srgbClr val="FFFFFF"/>
              </a:solidFill>
              <a:latin typeface="微软雅黑" pitchFamily="34" charset="-122"/>
              <a:ea typeface="微软雅黑" pitchFamily="34" charset="-122"/>
              <a:cs typeface="Adobe 繁黑體 Std B"/>
            </a:endParaRPr>
          </a:p>
          <a:p>
            <a:pPr marL="257175" indent="-257175">
              <a:buFont typeface="+mj-lt"/>
              <a:buAutoNum type="arabicPeriod"/>
            </a:pPr>
            <a:r>
              <a:rPr lang="zh-TW" altLang="en-US" sz="1050" dirty="0">
                <a:solidFill>
                  <a:srgbClr val="FFFFFF"/>
                </a:solidFill>
                <a:latin typeface="微软雅黑" pitchFamily="34" charset="-122"/>
                <a:ea typeface="微软雅黑" pitchFamily="34" charset="-122"/>
                <a:cs typeface="Adobe 繁黑體 Std B"/>
              </a:rPr>
              <a:t>在场域中发布个人意见与自由分享技术成果的权力</a:t>
            </a:r>
            <a:endParaRPr lang="en-US" altLang="zh-CN" sz="1050" dirty="0">
              <a:solidFill>
                <a:srgbClr val="FFFFFF"/>
              </a:solidFill>
              <a:latin typeface="微软雅黑" pitchFamily="34" charset="-122"/>
              <a:ea typeface="微软雅黑" pitchFamily="34" charset="-122"/>
              <a:cs typeface="Adobe 繁黑體 Std B"/>
            </a:endParaRPr>
          </a:p>
        </p:txBody>
      </p:sp>
      <p:sp>
        <p:nvSpPr>
          <p:cNvPr id="29" name="下箭头 28"/>
          <p:cNvSpPr/>
          <p:nvPr/>
        </p:nvSpPr>
        <p:spPr>
          <a:xfrm rot="1473542">
            <a:off x="1874039" y="3728678"/>
            <a:ext cx="242324" cy="34815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0" name="下箭头 29"/>
          <p:cNvSpPr/>
          <p:nvPr/>
        </p:nvSpPr>
        <p:spPr>
          <a:xfrm rot="19718677">
            <a:off x="3513779" y="3738863"/>
            <a:ext cx="242324" cy="34815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5" name="矩形 14"/>
          <p:cNvSpPr/>
          <p:nvPr/>
        </p:nvSpPr>
        <p:spPr>
          <a:xfrm>
            <a:off x="2854396" y="4130567"/>
            <a:ext cx="2206053" cy="253916"/>
          </a:xfrm>
          <a:prstGeom prst="rect">
            <a:avLst/>
          </a:prstGeom>
        </p:spPr>
        <p:txBody>
          <a:bodyPr wrap="none">
            <a:spAutoFit/>
          </a:bodyPr>
          <a:lstStyle/>
          <a:p>
            <a:r>
              <a:rPr lang="en-US" altLang="zh-CN" sz="1050" dirty="0"/>
              <a:t>1.</a:t>
            </a:r>
            <a:r>
              <a:rPr lang="zh-CN" altLang="en-US" sz="1050" dirty="0"/>
              <a:t>知识资产“容器”：</a:t>
            </a:r>
            <a:r>
              <a:rPr lang="en-US" altLang="zh-CN" sz="1050" dirty="0"/>
              <a:t> </a:t>
            </a:r>
            <a:r>
              <a:rPr lang="en-US" altLang="zh-CN" sz="1050" dirty="0" err="1"/>
              <a:t>MediaWiki</a:t>
            </a:r>
            <a:r>
              <a:rPr lang="en-US" altLang="zh-CN" sz="1050" dirty="0"/>
              <a:t> </a:t>
            </a:r>
            <a:endParaRPr lang="zh-CN" altLang="en-US" sz="1050" dirty="0"/>
          </a:p>
        </p:txBody>
      </p:sp>
      <p:sp>
        <p:nvSpPr>
          <p:cNvPr id="21" name="矩形 20"/>
          <p:cNvSpPr/>
          <p:nvPr/>
        </p:nvSpPr>
        <p:spPr>
          <a:xfrm>
            <a:off x="2854395" y="4564406"/>
            <a:ext cx="2525050" cy="253916"/>
          </a:xfrm>
          <a:prstGeom prst="rect">
            <a:avLst/>
          </a:prstGeom>
        </p:spPr>
        <p:txBody>
          <a:bodyPr wrap="none">
            <a:spAutoFit/>
          </a:bodyPr>
          <a:lstStyle/>
          <a:p>
            <a:r>
              <a:rPr lang="en-US" altLang="zh-CN" sz="1050" dirty="0"/>
              <a:t>2.</a:t>
            </a:r>
            <a:r>
              <a:rPr lang="zh-CN" altLang="en-US" sz="1050" dirty="0"/>
              <a:t>采集 使用者记录 的“行为数据容器”</a:t>
            </a:r>
          </a:p>
        </p:txBody>
      </p:sp>
      <p:sp>
        <p:nvSpPr>
          <p:cNvPr id="31" name="矩形 30"/>
          <p:cNvSpPr/>
          <p:nvPr/>
        </p:nvSpPr>
        <p:spPr>
          <a:xfrm>
            <a:off x="2854395" y="5031894"/>
            <a:ext cx="2571493" cy="415498"/>
          </a:xfrm>
          <a:prstGeom prst="rect">
            <a:avLst/>
          </a:prstGeom>
        </p:spPr>
        <p:txBody>
          <a:bodyPr wrap="square">
            <a:spAutoFit/>
          </a:bodyPr>
          <a:lstStyle/>
          <a:p>
            <a:r>
              <a:rPr lang="en-US" altLang="zh-CN" sz="1050" dirty="0"/>
              <a:t>3.</a:t>
            </a:r>
            <a:r>
              <a:rPr lang="zh-CN" altLang="en-US" sz="1050" dirty="0"/>
              <a:t>联系所有私有数据库的搜寻“容器”：</a:t>
            </a:r>
            <a:r>
              <a:rPr lang="en-US" altLang="zh-CN" sz="1050" dirty="0" err="1"/>
              <a:t>Kibana</a:t>
            </a:r>
            <a:endParaRPr lang="en-US" altLang="zh-CN" sz="1050" dirty="0"/>
          </a:p>
        </p:txBody>
      </p:sp>
      <p:sp>
        <p:nvSpPr>
          <p:cNvPr id="3072" name="矩形 3071"/>
          <p:cNvSpPr/>
          <p:nvPr/>
        </p:nvSpPr>
        <p:spPr>
          <a:xfrm>
            <a:off x="142026" y="1959909"/>
            <a:ext cx="5167609" cy="3677771"/>
          </a:xfrm>
          <a:prstGeom prst="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073" name="右箭头 3072"/>
          <p:cNvSpPr/>
          <p:nvPr/>
        </p:nvSpPr>
        <p:spPr>
          <a:xfrm>
            <a:off x="5244354" y="3261082"/>
            <a:ext cx="847165" cy="704672"/>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2" name="标题 1">
            <a:extLst>
              <a:ext uri="{FF2B5EF4-FFF2-40B4-BE49-F238E27FC236}">
                <a16:creationId xmlns:a16="http://schemas.microsoft.com/office/drawing/2014/main" id="{16FFA649-9E87-41F4-8E94-A2D5732283A8}"/>
              </a:ext>
            </a:extLst>
          </p:cNvPr>
          <p:cNvSpPr txBox="1">
            <a:spLocks/>
          </p:cNvSpPr>
          <p:nvPr/>
        </p:nvSpPr>
        <p:spPr>
          <a:xfrm>
            <a:off x="857250" y="609600"/>
            <a:ext cx="7406640" cy="1356360"/>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accent1"/>
                </a:solidFill>
                <a:latin typeface="+mj-lt"/>
                <a:ea typeface="+mj-ea"/>
                <a:cs typeface="+mj-cs"/>
              </a:defRPr>
            </a:lvl1pPr>
          </a:lstStyle>
          <a:p>
            <a:r>
              <a:rPr lang="zh-CN" altLang="en-US" dirty="0"/>
              <a:t>核心方法论</a:t>
            </a:r>
          </a:p>
        </p:txBody>
      </p:sp>
    </p:spTree>
    <p:extLst>
      <p:ext uri="{BB962C8B-B14F-4D97-AF65-F5344CB8AC3E}">
        <p14:creationId xmlns:p14="http://schemas.microsoft.com/office/powerpoint/2010/main" val="7646690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49816" y="1394393"/>
            <a:ext cx="4541241" cy="627740"/>
          </a:xfrm>
        </p:spPr>
        <p:txBody>
          <a:bodyPr>
            <a:normAutofit/>
          </a:bodyPr>
          <a:lstStyle/>
          <a:p>
            <a:r>
              <a:rPr lang="en-US" altLang="zh-CN" sz="1050" dirty="0"/>
              <a:t>1</a:t>
            </a:r>
            <a:r>
              <a:rPr lang="zh-CN" altLang="en-US" sz="1050" dirty="0"/>
              <a:t>）实例：</a:t>
            </a:r>
            <a:r>
              <a:rPr lang="zh-TW" altLang="en-US" sz="1050" dirty="0">
                <a:latin typeface="微软雅黑" panose="020B0503020204020204" charset="-122"/>
                <a:ea typeface="微软雅黑" panose="020B0503020204020204" charset="-122"/>
              </a:rPr>
              <a:t>智能经济</a:t>
            </a:r>
            <a:r>
              <a:rPr lang="en-US" altLang="en-US" sz="1050" dirty="0">
                <a:latin typeface="微软雅黑" panose="020B0503020204020204" charset="-122"/>
                <a:ea typeface="微软雅黑" panose="020B0503020204020204" charset="-122"/>
              </a:rPr>
              <a:t>时代的</a:t>
            </a:r>
            <a:r>
              <a:rPr lang="zh-TW" altLang="en-US" sz="1050" dirty="0">
                <a:latin typeface="微软雅黑" panose="020B0503020204020204" charset="-122"/>
                <a:ea typeface="微软雅黑" panose="020B0503020204020204" charset="-122"/>
              </a:rPr>
              <a:t>工程管理</a:t>
            </a:r>
            <a:endParaRPr lang="en-US" altLang="zh-CN" sz="1050" dirty="0">
              <a:latin typeface="微软雅黑" panose="020B0503020204020204" charset="-122"/>
              <a:ea typeface="微软雅黑" panose="020B0503020204020204" charset="-122"/>
            </a:endParaRPr>
          </a:p>
        </p:txBody>
      </p:sp>
      <p:grpSp>
        <p:nvGrpSpPr>
          <p:cNvPr id="13" name="组合 12"/>
          <p:cNvGrpSpPr/>
          <p:nvPr/>
        </p:nvGrpSpPr>
        <p:grpSpPr>
          <a:xfrm>
            <a:off x="1334507" y="2152848"/>
            <a:ext cx="2216832" cy="686444"/>
            <a:chOff x="642018" y="1918013"/>
            <a:chExt cx="10659612" cy="3300761"/>
          </a:xfrm>
        </p:grpSpPr>
        <p:sp>
          <p:nvSpPr>
            <p:cNvPr id="16" name="Oval 3"/>
            <p:cNvSpPr/>
            <p:nvPr/>
          </p:nvSpPr>
          <p:spPr>
            <a:xfrm>
              <a:off x="1596125" y="1918013"/>
              <a:ext cx="3412273" cy="3300761"/>
            </a:xfrm>
            <a:prstGeom prst="ellipse">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defTabSz="342900">
                <a:defRPr/>
              </a:pPr>
              <a:r>
                <a:rPr lang="en-US" altLang="en-US" sz="1200" dirty="0">
                  <a:solidFill>
                    <a:schemeClr val="tx1"/>
                  </a:solidFill>
                  <a:latin typeface="华文新魏" panose="02010800040101010101" pitchFamily="2" charset="-122"/>
                  <a:ea typeface="华文新魏" panose="02010800040101010101" pitchFamily="2" charset="-122"/>
                </a:rPr>
                <a:t>案例</a:t>
              </a:r>
              <a:endParaRPr lang="en-US" sz="1200" dirty="0">
                <a:solidFill>
                  <a:schemeClr val="tx1"/>
                </a:solidFill>
                <a:latin typeface="华文新魏" panose="02010800040101010101" pitchFamily="2" charset="-122"/>
                <a:ea typeface="华文新魏" panose="02010800040101010101" pitchFamily="2" charset="-122"/>
              </a:endParaRPr>
            </a:p>
          </p:txBody>
        </p:sp>
        <p:sp>
          <p:nvSpPr>
            <p:cNvPr id="17" name="Oval 5"/>
            <p:cNvSpPr/>
            <p:nvPr/>
          </p:nvSpPr>
          <p:spPr>
            <a:xfrm>
              <a:off x="7889357" y="1918013"/>
              <a:ext cx="3412273" cy="3300761"/>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342900">
                <a:defRPr/>
              </a:pPr>
              <a:r>
                <a:rPr lang="en-US" altLang="en-US" sz="1200" dirty="0">
                  <a:solidFill>
                    <a:schemeClr val="tx1"/>
                  </a:solidFill>
                  <a:latin typeface="华文新魏" panose="02010800040101010101" pitchFamily="2" charset="-122"/>
                  <a:ea typeface="华文新魏" panose="02010800040101010101" pitchFamily="2" charset="-122"/>
                </a:rPr>
                <a:t>范式</a:t>
              </a:r>
              <a:endParaRPr lang="en-US" sz="1200" dirty="0">
                <a:solidFill>
                  <a:schemeClr val="tx1"/>
                </a:solidFill>
                <a:latin typeface="华文新魏" panose="02010800040101010101" pitchFamily="2" charset="-122"/>
                <a:ea typeface="华文新魏" panose="02010800040101010101" pitchFamily="2" charset="-122"/>
              </a:endParaRPr>
            </a:p>
          </p:txBody>
        </p:sp>
        <p:sp>
          <p:nvSpPr>
            <p:cNvPr id="18" name="TextBox 17"/>
            <p:cNvSpPr txBox="1"/>
            <p:nvPr/>
          </p:nvSpPr>
          <p:spPr>
            <a:xfrm>
              <a:off x="642018" y="3060564"/>
              <a:ext cx="1627933" cy="1331948"/>
            </a:xfrm>
            <a:prstGeom prst="rect">
              <a:avLst/>
            </a:prstGeom>
            <a:noFill/>
          </p:spPr>
          <p:txBody>
            <a:bodyPr wrap="none" rtlCol="0">
              <a:spAutoFit/>
            </a:bodyPr>
            <a:lstStyle/>
            <a:p>
              <a:pPr defTabSz="342900">
                <a:defRPr/>
              </a:pPr>
              <a:r>
                <a:rPr lang="en-US" altLang="en-US" sz="1200" dirty="0">
                  <a:latin typeface="华文新魏" panose="02010800040101010101" pitchFamily="2" charset="-122"/>
                  <a:ea typeface="华文新魏" panose="02010800040101010101" pitchFamily="2" charset="-122"/>
                </a:rPr>
                <a:t>从</a:t>
              </a:r>
              <a:endParaRPr lang="en-US" sz="1200" dirty="0">
                <a:latin typeface="华文新魏" panose="02010800040101010101" pitchFamily="2" charset="-122"/>
                <a:ea typeface="华文新魏" panose="02010800040101010101" pitchFamily="2" charset="-122"/>
              </a:endParaRPr>
            </a:p>
          </p:txBody>
        </p:sp>
        <p:sp>
          <p:nvSpPr>
            <p:cNvPr id="19" name="TextBox 18"/>
            <p:cNvSpPr txBox="1"/>
            <p:nvPr/>
          </p:nvSpPr>
          <p:spPr>
            <a:xfrm>
              <a:off x="5202384" y="3060564"/>
              <a:ext cx="3107875" cy="1331948"/>
            </a:xfrm>
            <a:prstGeom prst="rect">
              <a:avLst/>
            </a:prstGeom>
            <a:noFill/>
          </p:spPr>
          <p:txBody>
            <a:bodyPr wrap="none" rtlCol="0">
              <a:spAutoFit/>
            </a:bodyPr>
            <a:lstStyle/>
            <a:p>
              <a:pPr defTabSz="342900">
                <a:defRPr/>
              </a:pPr>
              <a:r>
                <a:rPr lang="en-US" altLang="en-US" sz="1200" dirty="0">
                  <a:latin typeface="华文新魏" panose="02010800040101010101" pitchFamily="2" charset="-122"/>
                  <a:ea typeface="华文新魏" panose="02010800040101010101" pitchFamily="2" charset="-122"/>
                </a:rPr>
                <a:t>转换到</a:t>
              </a:r>
              <a:endParaRPr lang="en-US" sz="1200" dirty="0">
                <a:latin typeface="华文新魏" panose="02010800040101010101" pitchFamily="2" charset="-122"/>
                <a:ea typeface="华文新魏" panose="02010800040101010101" pitchFamily="2" charset="-122"/>
              </a:endParaRPr>
            </a:p>
          </p:txBody>
        </p:sp>
      </p:grpSp>
      <p:pic>
        <p:nvPicPr>
          <p:cNvPr id="3077" name="Picture 5"/>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6039460" y="2722844"/>
            <a:ext cx="2921237" cy="16123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6" name="下箭头 25"/>
          <p:cNvSpPr/>
          <p:nvPr/>
        </p:nvSpPr>
        <p:spPr>
          <a:xfrm>
            <a:off x="2370031" y="2839292"/>
            <a:ext cx="484649" cy="65424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7" name="矩形 26"/>
          <p:cNvSpPr/>
          <p:nvPr/>
        </p:nvSpPr>
        <p:spPr>
          <a:xfrm>
            <a:off x="1058252" y="3651570"/>
            <a:ext cx="2970173" cy="214674"/>
          </a:xfrm>
          <a:prstGeom prst="rect">
            <a:avLst/>
          </a:prstGeom>
        </p:spPr>
        <p:txBody>
          <a:bodyPr vert="horz" lIns="68580" tIns="34290" rIns="68580" bIns="34290" rtlCol="0" anchor="ctr">
            <a:normAutofit/>
          </a:bodyPr>
          <a:lstStyle/>
          <a:p>
            <a:pPr algn="ctr">
              <a:lnSpc>
                <a:spcPct val="90000"/>
              </a:lnSpc>
              <a:spcBef>
                <a:spcPct val="0"/>
              </a:spcBef>
            </a:pPr>
            <a:r>
              <a:rPr lang="zh-CN" altLang="en-US" sz="1050" dirty="0">
                <a:latin typeface="微软雅黑" pitchFamily="34" charset="-122"/>
                <a:ea typeface="微软雅黑" pitchFamily="34" charset="-122"/>
                <a:cs typeface="+mj-cs"/>
              </a:rPr>
              <a:t>天人合一的管理方法</a:t>
            </a:r>
            <a:r>
              <a:rPr lang="en-US" altLang="zh-CN" sz="1050" dirty="0">
                <a:latin typeface="微软雅黑" pitchFamily="34" charset="-122"/>
                <a:ea typeface="微软雅黑" pitchFamily="34" charset="-122"/>
                <a:cs typeface="+mj-cs"/>
              </a:rPr>
              <a:t>=</a:t>
            </a:r>
            <a:r>
              <a:rPr lang="zh-CN" altLang="en-US" sz="1050" dirty="0">
                <a:latin typeface="微软雅黑" pitchFamily="34" charset="-122"/>
                <a:ea typeface="微软雅黑" pitchFamily="34" charset="-122"/>
                <a:cs typeface="+mj-cs"/>
              </a:rPr>
              <a:t>通证</a:t>
            </a:r>
            <a:r>
              <a:rPr lang="en-US" altLang="zh-CN" sz="1050" dirty="0">
                <a:latin typeface="微软雅黑" pitchFamily="34" charset="-122"/>
                <a:ea typeface="微软雅黑" pitchFamily="34" charset="-122"/>
                <a:cs typeface="+mj-cs"/>
              </a:rPr>
              <a:t>+</a:t>
            </a:r>
            <a:r>
              <a:rPr lang="zh-CN" altLang="en-US" sz="1050" dirty="0">
                <a:latin typeface="微软雅黑" pitchFamily="34" charset="-122"/>
                <a:ea typeface="微软雅黑" pitchFamily="34" charset="-122"/>
                <a:cs typeface="+mj-cs"/>
              </a:rPr>
              <a:t>时间</a:t>
            </a:r>
            <a:r>
              <a:rPr lang="en-US" altLang="zh-CN" sz="1050" dirty="0">
                <a:latin typeface="微软雅黑" pitchFamily="34" charset="-122"/>
                <a:ea typeface="微软雅黑" pitchFamily="34" charset="-122"/>
                <a:cs typeface="+mj-cs"/>
              </a:rPr>
              <a:t>+</a:t>
            </a:r>
            <a:r>
              <a:rPr lang="zh-CN" altLang="en-US" sz="1050" dirty="0">
                <a:latin typeface="微软雅黑" pitchFamily="34" charset="-122"/>
                <a:ea typeface="微软雅黑" pitchFamily="34" charset="-122"/>
                <a:cs typeface="+mj-cs"/>
              </a:rPr>
              <a:t>可信度</a:t>
            </a:r>
          </a:p>
        </p:txBody>
      </p:sp>
      <p:pic>
        <p:nvPicPr>
          <p:cNvPr id="1026" name="Picture 2"/>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634320" y="4346761"/>
            <a:ext cx="1909019" cy="1115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2733292" y="4346761"/>
            <a:ext cx="2128148" cy="1115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0" name="下箭头 29"/>
          <p:cNvSpPr/>
          <p:nvPr/>
        </p:nvSpPr>
        <p:spPr>
          <a:xfrm>
            <a:off x="2381942" y="3866244"/>
            <a:ext cx="484649" cy="65424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1" name="矩形 30"/>
          <p:cNvSpPr/>
          <p:nvPr/>
        </p:nvSpPr>
        <p:spPr>
          <a:xfrm>
            <a:off x="142026" y="1959909"/>
            <a:ext cx="5167609" cy="3677771"/>
          </a:xfrm>
          <a:prstGeom prst="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2" name="右箭头 31"/>
          <p:cNvSpPr/>
          <p:nvPr/>
        </p:nvSpPr>
        <p:spPr>
          <a:xfrm>
            <a:off x="5002306" y="3261082"/>
            <a:ext cx="847165" cy="704672"/>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1" name="标题 1">
            <a:extLst>
              <a:ext uri="{FF2B5EF4-FFF2-40B4-BE49-F238E27FC236}">
                <a16:creationId xmlns:a16="http://schemas.microsoft.com/office/drawing/2014/main" id="{8A1C4C44-D4AE-40F7-A46B-945C2A986FFC}"/>
              </a:ext>
            </a:extLst>
          </p:cNvPr>
          <p:cNvSpPr txBox="1">
            <a:spLocks/>
          </p:cNvSpPr>
          <p:nvPr/>
        </p:nvSpPr>
        <p:spPr>
          <a:xfrm>
            <a:off x="857250" y="609600"/>
            <a:ext cx="7406640" cy="1356360"/>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accent1"/>
                </a:solidFill>
                <a:latin typeface="+mj-lt"/>
                <a:ea typeface="+mj-ea"/>
                <a:cs typeface="+mj-cs"/>
              </a:defRPr>
            </a:lvl1pPr>
          </a:lstStyle>
          <a:p>
            <a:r>
              <a:rPr lang="zh-CN" altLang="en-US" dirty="0"/>
              <a:t>核心方法论</a:t>
            </a:r>
          </a:p>
        </p:txBody>
      </p:sp>
    </p:spTree>
    <p:extLst>
      <p:ext uri="{BB962C8B-B14F-4D97-AF65-F5344CB8AC3E}">
        <p14:creationId xmlns:p14="http://schemas.microsoft.com/office/powerpoint/2010/main" val="19231820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49816" y="1394393"/>
            <a:ext cx="4541241" cy="627740"/>
          </a:xfrm>
        </p:spPr>
        <p:txBody>
          <a:bodyPr>
            <a:normAutofit/>
          </a:bodyPr>
          <a:lstStyle/>
          <a:p>
            <a:r>
              <a:rPr lang="en-US" altLang="zh-CN" sz="1050" dirty="0"/>
              <a:t>1</a:t>
            </a:r>
            <a:r>
              <a:rPr lang="zh-CN" altLang="en-US" sz="1050" dirty="0"/>
              <a:t>）实例：</a:t>
            </a:r>
            <a:r>
              <a:rPr lang="zh-TW" altLang="en-US" sz="1050" dirty="0">
                <a:latin typeface="微软雅黑" panose="020B0503020204020204" charset="-122"/>
                <a:ea typeface="微软雅黑" panose="020B0503020204020204" charset="-122"/>
              </a:rPr>
              <a:t>智能经济</a:t>
            </a:r>
            <a:r>
              <a:rPr lang="en-US" altLang="en-US" sz="1050" dirty="0">
                <a:latin typeface="微软雅黑" panose="020B0503020204020204" charset="-122"/>
                <a:ea typeface="微软雅黑" panose="020B0503020204020204" charset="-122"/>
              </a:rPr>
              <a:t>时代的</a:t>
            </a:r>
            <a:r>
              <a:rPr lang="zh-TW" altLang="en-US" sz="1050" dirty="0">
                <a:latin typeface="微软雅黑" panose="020B0503020204020204" charset="-122"/>
                <a:ea typeface="微软雅黑" panose="020B0503020204020204" charset="-122"/>
              </a:rPr>
              <a:t>工程管理</a:t>
            </a:r>
            <a:endParaRPr lang="en-US" altLang="zh-CN" sz="1050" dirty="0">
              <a:latin typeface="微软雅黑" panose="020B0503020204020204" charset="-122"/>
              <a:ea typeface="微软雅黑" panose="020B0503020204020204" charset="-122"/>
            </a:endParaRPr>
          </a:p>
        </p:txBody>
      </p:sp>
      <p:grpSp>
        <p:nvGrpSpPr>
          <p:cNvPr id="14" name="组合 13"/>
          <p:cNvGrpSpPr/>
          <p:nvPr/>
        </p:nvGrpSpPr>
        <p:grpSpPr>
          <a:xfrm>
            <a:off x="938356" y="2059699"/>
            <a:ext cx="2351546" cy="728159"/>
            <a:chOff x="642018" y="1918013"/>
            <a:chExt cx="10659612" cy="3300761"/>
          </a:xfrm>
        </p:grpSpPr>
        <p:sp>
          <p:nvSpPr>
            <p:cNvPr id="22" name="Oval 3"/>
            <p:cNvSpPr/>
            <p:nvPr/>
          </p:nvSpPr>
          <p:spPr>
            <a:xfrm>
              <a:off x="1596125" y="1918013"/>
              <a:ext cx="3412273" cy="3300761"/>
            </a:xfrm>
            <a:prstGeom prst="ellipse">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defTabSz="342900">
                <a:defRPr/>
              </a:pPr>
              <a:r>
                <a:rPr lang="en-US" altLang="en-US" sz="1050" dirty="0">
                  <a:solidFill>
                    <a:schemeClr val="tx1"/>
                  </a:solidFill>
                  <a:latin typeface="华文新魏" panose="02010800040101010101" pitchFamily="2" charset="-122"/>
                  <a:ea typeface="华文新魏" panose="02010800040101010101" pitchFamily="2" charset="-122"/>
                </a:rPr>
                <a:t>被动接受</a:t>
              </a:r>
              <a:endParaRPr lang="en-US" sz="1050" dirty="0">
                <a:solidFill>
                  <a:schemeClr val="tx1"/>
                </a:solidFill>
                <a:latin typeface="华文新魏" panose="02010800040101010101" pitchFamily="2" charset="-122"/>
                <a:ea typeface="华文新魏" panose="02010800040101010101" pitchFamily="2" charset="-122"/>
              </a:endParaRPr>
            </a:p>
          </p:txBody>
        </p:sp>
        <p:sp>
          <p:nvSpPr>
            <p:cNvPr id="23" name="Oval 5"/>
            <p:cNvSpPr/>
            <p:nvPr/>
          </p:nvSpPr>
          <p:spPr>
            <a:xfrm>
              <a:off x="7889357" y="1918013"/>
              <a:ext cx="3412273" cy="3300761"/>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342900">
                <a:defRPr/>
              </a:pPr>
              <a:r>
                <a:rPr lang="en-US" altLang="en-US" sz="1050" dirty="0">
                  <a:solidFill>
                    <a:schemeClr val="tx1"/>
                  </a:solidFill>
                  <a:latin typeface="华文新魏" panose="02010800040101010101" pitchFamily="2" charset="-122"/>
                  <a:ea typeface="华文新魏" panose="02010800040101010101" pitchFamily="2" charset="-122"/>
                </a:rPr>
                <a:t>主动</a:t>
              </a:r>
            </a:p>
            <a:p>
              <a:pPr algn="ctr" defTabSz="342900">
                <a:defRPr/>
              </a:pPr>
              <a:r>
                <a:rPr lang="zh-TW" altLang="en-US" sz="1050" dirty="0">
                  <a:solidFill>
                    <a:schemeClr val="tx1"/>
                  </a:solidFill>
                  <a:latin typeface="华文新魏" panose="02010800040101010101" pitchFamily="2" charset="-122"/>
                  <a:ea typeface="华文新魏" panose="02010800040101010101" pitchFamily="2" charset="-122"/>
                </a:rPr>
                <a:t>引领</a:t>
              </a:r>
              <a:endParaRPr lang="en-US" sz="1050" dirty="0">
                <a:solidFill>
                  <a:schemeClr val="tx1"/>
                </a:solidFill>
                <a:latin typeface="华文新魏" panose="02010800040101010101" pitchFamily="2" charset="-122"/>
                <a:ea typeface="华文新魏" panose="02010800040101010101" pitchFamily="2" charset="-122"/>
              </a:endParaRPr>
            </a:p>
          </p:txBody>
        </p:sp>
        <p:sp>
          <p:nvSpPr>
            <p:cNvPr id="24" name="TextBox 23"/>
            <p:cNvSpPr txBox="1"/>
            <p:nvPr/>
          </p:nvSpPr>
          <p:spPr>
            <a:xfrm>
              <a:off x="642018" y="3060561"/>
              <a:ext cx="1447476" cy="1151007"/>
            </a:xfrm>
            <a:prstGeom prst="rect">
              <a:avLst/>
            </a:prstGeom>
            <a:noFill/>
          </p:spPr>
          <p:txBody>
            <a:bodyPr wrap="none" rtlCol="0">
              <a:spAutoFit/>
            </a:bodyPr>
            <a:lstStyle/>
            <a:p>
              <a:pPr defTabSz="342900">
                <a:defRPr/>
              </a:pPr>
              <a:r>
                <a:rPr lang="en-US" altLang="en-US" sz="1050" dirty="0">
                  <a:latin typeface="华文新魏" panose="02010800040101010101" pitchFamily="2" charset="-122"/>
                  <a:ea typeface="华文新魏" panose="02010800040101010101" pitchFamily="2" charset="-122"/>
                </a:rPr>
                <a:t>从</a:t>
              </a:r>
              <a:endParaRPr lang="en-US" sz="1050" dirty="0">
                <a:latin typeface="华文新魏" panose="02010800040101010101" pitchFamily="2" charset="-122"/>
                <a:ea typeface="华文新魏" panose="02010800040101010101" pitchFamily="2" charset="-122"/>
              </a:endParaRPr>
            </a:p>
          </p:txBody>
        </p:sp>
        <p:sp>
          <p:nvSpPr>
            <p:cNvPr id="25" name="TextBox 24"/>
            <p:cNvSpPr txBox="1"/>
            <p:nvPr/>
          </p:nvSpPr>
          <p:spPr>
            <a:xfrm>
              <a:off x="5202384" y="3060561"/>
              <a:ext cx="2668242" cy="1151007"/>
            </a:xfrm>
            <a:prstGeom prst="rect">
              <a:avLst/>
            </a:prstGeom>
            <a:noFill/>
          </p:spPr>
          <p:txBody>
            <a:bodyPr wrap="none" rtlCol="0">
              <a:spAutoFit/>
            </a:bodyPr>
            <a:lstStyle/>
            <a:p>
              <a:pPr defTabSz="342900">
                <a:defRPr/>
              </a:pPr>
              <a:r>
                <a:rPr lang="en-US" altLang="en-US" sz="1050" dirty="0">
                  <a:latin typeface="华文新魏" panose="02010800040101010101" pitchFamily="2" charset="-122"/>
                  <a:ea typeface="华文新魏" panose="02010800040101010101" pitchFamily="2" charset="-122"/>
                </a:rPr>
                <a:t>转换到</a:t>
              </a:r>
              <a:endParaRPr lang="en-US" sz="1050" dirty="0">
                <a:latin typeface="华文新魏" panose="02010800040101010101" pitchFamily="2" charset="-122"/>
                <a:ea typeface="华文新魏" panose="02010800040101010101" pitchFamily="2" charset="-122"/>
              </a:endParaRPr>
            </a:p>
          </p:txBody>
        </p:sp>
      </p:grpSp>
      <p:pic>
        <p:nvPicPr>
          <p:cNvPr id="3078" name="Picture 6"/>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5157154" y="1520738"/>
            <a:ext cx="3852452" cy="21762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27" name="Table 1">
            <a:extLst>
              <a:ext uri="{FF2B5EF4-FFF2-40B4-BE49-F238E27FC236}">
                <a16:creationId xmlns:a16="http://schemas.microsoft.com/office/drawing/2014/main" id="{5F75DB5A-E62F-394C-B4CA-C82711127DCA}"/>
              </a:ext>
            </a:extLst>
          </p:cNvPr>
          <p:cNvGraphicFramePr>
            <a:graphicFrameLocks noGrp="1"/>
          </p:cNvGraphicFramePr>
          <p:nvPr/>
        </p:nvGraphicFramePr>
        <p:xfrm>
          <a:off x="623449" y="3480266"/>
          <a:ext cx="3170494" cy="2015380"/>
        </p:xfrm>
        <a:graphic>
          <a:graphicData uri="http://schemas.openxmlformats.org/drawingml/2006/table">
            <a:tbl>
              <a:tblPr firstRow="1" bandRow="1">
                <a:tableStyleId>{5C22544A-7EE6-4342-B048-85BDC9FD1C3A}</a:tableStyleId>
              </a:tblPr>
              <a:tblGrid>
                <a:gridCol w="1585247">
                  <a:extLst>
                    <a:ext uri="{9D8B030D-6E8A-4147-A177-3AD203B41FA5}">
                      <a16:colId xmlns:a16="http://schemas.microsoft.com/office/drawing/2014/main" val="855138499"/>
                    </a:ext>
                  </a:extLst>
                </a:gridCol>
                <a:gridCol w="1585247">
                  <a:extLst>
                    <a:ext uri="{9D8B030D-6E8A-4147-A177-3AD203B41FA5}">
                      <a16:colId xmlns:a16="http://schemas.microsoft.com/office/drawing/2014/main" val="484686228"/>
                    </a:ext>
                  </a:extLst>
                </a:gridCol>
              </a:tblGrid>
              <a:tr h="503845">
                <a:tc>
                  <a:txBody>
                    <a:bodyPr/>
                    <a:lstStyle/>
                    <a:p>
                      <a:pPr algn="ctr"/>
                      <a:r>
                        <a:rPr lang="zh-TW" altLang="en-US" sz="1200" dirty="0">
                          <a:latin typeface="STXinwei" panose="02010800040101010101" pitchFamily="2" charset="-122"/>
                          <a:ea typeface="STXinwei" panose="02010800040101010101" pitchFamily="2" charset="-122"/>
                        </a:rPr>
                        <a:t>挑战</a:t>
                      </a:r>
                      <a:endParaRPr lang="en-US" sz="1200" dirty="0">
                        <a:latin typeface="STXinwei" panose="02010800040101010101" pitchFamily="2" charset="-122"/>
                        <a:ea typeface="STXinwei" panose="02010800040101010101" pitchFamily="2" charset="-122"/>
                      </a:endParaRPr>
                    </a:p>
                  </a:txBody>
                  <a:tcPr marL="68580" marR="68580" marT="34290" marB="34290" anchor="ctr"/>
                </a:tc>
                <a:tc>
                  <a:txBody>
                    <a:bodyPr/>
                    <a:lstStyle/>
                    <a:p>
                      <a:pPr algn="ctr"/>
                      <a:r>
                        <a:rPr lang="zh-TW" altLang="en-US" sz="1200" dirty="0">
                          <a:latin typeface="STXinwei" panose="02010800040101010101" pitchFamily="2" charset="-122"/>
                          <a:ea typeface="STXinwei" panose="02010800040101010101" pitchFamily="2" charset="-122"/>
                        </a:rPr>
                        <a:t>解决方案</a:t>
                      </a:r>
                      <a:endParaRPr lang="en-US" sz="1200" dirty="0">
                        <a:latin typeface="STXinwei" panose="02010800040101010101" pitchFamily="2" charset="-122"/>
                        <a:ea typeface="STXinwei" panose="02010800040101010101" pitchFamily="2" charset="-122"/>
                      </a:endParaRPr>
                    </a:p>
                  </a:txBody>
                  <a:tcPr marL="68580" marR="68580" marT="34290" marB="34290" anchor="ctr"/>
                </a:tc>
                <a:extLst>
                  <a:ext uri="{0D108BD9-81ED-4DB2-BD59-A6C34878D82A}">
                    <a16:rowId xmlns:a16="http://schemas.microsoft.com/office/drawing/2014/main" val="1035266328"/>
                  </a:ext>
                </a:extLst>
              </a:tr>
              <a:tr h="503845">
                <a:tc>
                  <a:txBody>
                    <a:bodyPr/>
                    <a:lstStyle/>
                    <a:p>
                      <a:pPr algn="ctr"/>
                      <a:r>
                        <a:rPr lang="zh-TW" altLang="en-US" sz="1200" dirty="0">
                          <a:latin typeface="STXinwei" panose="02010800040101010101" pitchFamily="2" charset="-122"/>
                          <a:ea typeface="STXinwei" panose="02010800040101010101" pitchFamily="2" charset="-122"/>
                        </a:rPr>
                        <a:t>多性状的系统度量与比较</a:t>
                      </a:r>
                      <a:endParaRPr lang="en-US" sz="1200" dirty="0">
                        <a:latin typeface="STXinwei" panose="02010800040101010101" pitchFamily="2" charset="-122"/>
                        <a:ea typeface="STXinwei" panose="02010800040101010101" pitchFamily="2" charset="-122"/>
                      </a:endParaRPr>
                    </a:p>
                  </a:txBody>
                  <a:tcPr marL="68580" marR="68580" marT="34290" marB="34290" anchor="ctr"/>
                </a:tc>
                <a:tc>
                  <a:txBody>
                    <a:bodyPr/>
                    <a:lstStyle/>
                    <a:p>
                      <a:pPr algn="ctr"/>
                      <a:r>
                        <a:rPr lang="zh-TW" altLang="en-US" sz="1200" dirty="0">
                          <a:latin typeface="STXinwei" panose="02010800040101010101" pitchFamily="2" charset="-122"/>
                          <a:ea typeface="STXinwei" panose="02010800040101010101" pitchFamily="2" charset="-122"/>
                        </a:rPr>
                        <a:t>范畴论</a:t>
                      </a:r>
                      <a:endParaRPr lang="en-US" sz="1200" dirty="0">
                        <a:latin typeface="STXinwei" panose="02010800040101010101" pitchFamily="2" charset="-122"/>
                        <a:ea typeface="STXinwei" panose="02010800040101010101" pitchFamily="2" charset="-122"/>
                      </a:endParaRPr>
                    </a:p>
                  </a:txBody>
                  <a:tcPr marL="68580" marR="68580" marT="34290" marB="34290" anchor="ctr"/>
                </a:tc>
                <a:extLst>
                  <a:ext uri="{0D108BD9-81ED-4DB2-BD59-A6C34878D82A}">
                    <a16:rowId xmlns:a16="http://schemas.microsoft.com/office/drawing/2014/main" val="2666057428"/>
                  </a:ext>
                </a:extLst>
              </a:tr>
              <a:tr h="503845">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zh-TW" altLang="en-US" sz="1200" dirty="0">
                          <a:latin typeface="STXinwei" panose="02010800040101010101" pitchFamily="2" charset="-122"/>
                          <a:ea typeface="STXinwei" panose="02010800040101010101" pitchFamily="2" charset="-122"/>
                        </a:rPr>
                        <a:t>多领域数据的加密与分享</a:t>
                      </a:r>
                      <a:endParaRPr lang="en-US" sz="1200" dirty="0">
                        <a:latin typeface="STXinwei" panose="02010800040101010101" pitchFamily="2" charset="-122"/>
                        <a:ea typeface="STXinwei" panose="02010800040101010101" pitchFamily="2" charset="-122"/>
                      </a:endParaRPr>
                    </a:p>
                  </a:txBody>
                  <a:tcPr marL="68580" marR="68580" marT="34290" marB="34290"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zh-TW" altLang="en-US" sz="1200" dirty="0">
                          <a:latin typeface="STXinwei" panose="02010800040101010101" pitchFamily="2" charset="-122"/>
                          <a:ea typeface="STXinwei" panose="02010800040101010101" pitchFamily="2" charset="-122"/>
                        </a:rPr>
                        <a:t>可信计算与区块链</a:t>
                      </a:r>
                      <a:endParaRPr lang="en-US" sz="1200" dirty="0">
                        <a:latin typeface="STXinwei" panose="02010800040101010101" pitchFamily="2" charset="-122"/>
                        <a:ea typeface="STXinwei" panose="02010800040101010101" pitchFamily="2" charset="-122"/>
                      </a:endParaRPr>
                    </a:p>
                  </a:txBody>
                  <a:tcPr marL="68580" marR="68580" marT="34290" marB="34290" anchor="ctr"/>
                </a:tc>
                <a:extLst>
                  <a:ext uri="{0D108BD9-81ED-4DB2-BD59-A6C34878D82A}">
                    <a16:rowId xmlns:a16="http://schemas.microsoft.com/office/drawing/2014/main" val="1726493671"/>
                  </a:ext>
                </a:extLst>
              </a:tr>
              <a:tr h="503845">
                <a:tc>
                  <a:txBody>
                    <a:bodyPr/>
                    <a:lstStyle/>
                    <a:p>
                      <a:pPr algn="ctr"/>
                      <a:r>
                        <a:rPr lang="zh-TW" altLang="en-US" sz="1200" dirty="0">
                          <a:latin typeface="STXinwei" panose="02010800040101010101" pitchFamily="2" charset="-122"/>
                          <a:ea typeface="STXinwei" panose="02010800040101010101" pitchFamily="2" charset="-122"/>
                        </a:rPr>
                        <a:t>个人数据的</a:t>
                      </a:r>
                      <a:endParaRPr lang="en-US" altLang="zh-TW" sz="1200" dirty="0">
                        <a:latin typeface="STXinwei" panose="02010800040101010101" pitchFamily="2" charset="-122"/>
                        <a:ea typeface="STXinwei" panose="02010800040101010101" pitchFamily="2" charset="-122"/>
                      </a:endParaRPr>
                    </a:p>
                    <a:p>
                      <a:pPr algn="ctr"/>
                      <a:r>
                        <a:rPr lang="zh-TW" altLang="en-US" sz="1200" dirty="0">
                          <a:latin typeface="STXinwei" panose="02010800040101010101" pitchFamily="2" charset="-122"/>
                          <a:ea typeface="STXinwei" panose="02010800040101010101" pitchFamily="2" charset="-122"/>
                        </a:rPr>
                        <a:t>实时与持续积累</a:t>
                      </a:r>
                      <a:endParaRPr lang="en-US" sz="1200" dirty="0">
                        <a:latin typeface="STXinwei" panose="02010800040101010101" pitchFamily="2" charset="-122"/>
                        <a:ea typeface="STXinwei" panose="02010800040101010101" pitchFamily="2" charset="-122"/>
                      </a:endParaRPr>
                    </a:p>
                  </a:txBody>
                  <a:tcPr marL="68580" marR="68580" marT="34290" marB="34290" anchor="ctr"/>
                </a:tc>
                <a:tc>
                  <a:txBody>
                    <a:bodyPr/>
                    <a:lstStyle/>
                    <a:p>
                      <a:pPr algn="ctr"/>
                      <a:r>
                        <a:rPr lang="zh-TW" altLang="en-US" sz="1200" dirty="0">
                          <a:latin typeface="STXinwei" panose="02010800040101010101" pitchFamily="2" charset="-122"/>
                          <a:ea typeface="STXinwei" panose="02010800040101010101" pitchFamily="2" charset="-122"/>
                        </a:rPr>
                        <a:t>具备定制功能的激励机制与计算容器技术</a:t>
                      </a:r>
                      <a:endParaRPr lang="en-US" sz="1200" dirty="0">
                        <a:latin typeface="STXinwei" panose="02010800040101010101" pitchFamily="2" charset="-122"/>
                        <a:ea typeface="STXinwei" panose="02010800040101010101" pitchFamily="2" charset="-122"/>
                      </a:endParaRPr>
                    </a:p>
                  </a:txBody>
                  <a:tcPr marL="68580" marR="68580" marT="34290" marB="34290" anchor="ctr"/>
                </a:tc>
                <a:extLst>
                  <a:ext uri="{0D108BD9-81ED-4DB2-BD59-A6C34878D82A}">
                    <a16:rowId xmlns:a16="http://schemas.microsoft.com/office/drawing/2014/main" val="1275020681"/>
                  </a:ext>
                </a:extLst>
              </a:tr>
            </a:tbl>
          </a:graphicData>
        </a:graphic>
      </p:graphicFrame>
      <p:sp>
        <p:nvSpPr>
          <p:cNvPr id="29" name="下箭头 28"/>
          <p:cNvSpPr/>
          <p:nvPr/>
        </p:nvSpPr>
        <p:spPr>
          <a:xfrm>
            <a:off x="2037883" y="2745612"/>
            <a:ext cx="484649" cy="65424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0" name="矩形 29"/>
          <p:cNvSpPr/>
          <p:nvPr/>
        </p:nvSpPr>
        <p:spPr>
          <a:xfrm>
            <a:off x="142027" y="1959909"/>
            <a:ext cx="4530827" cy="3677771"/>
          </a:xfrm>
          <a:prstGeom prst="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1" name="右箭头 30"/>
          <p:cNvSpPr/>
          <p:nvPr/>
        </p:nvSpPr>
        <p:spPr>
          <a:xfrm>
            <a:off x="4256202" y="3261082"/>
            <a:ext cx="847165" cy="704672"/>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2" name="Content Placeholder 2"/>
          <p:cNvSpPr>
            <a:spLocks noGrp="1"/>
          </p:cNvSpPr>
          <p:nvPr>
            <p:ph idx="1"/>
          </p:nvPr>
        </p:nvSpPr>
        <p:spPr>
          <a:xfrm>
            <a:off x="5751155" y="4245448"/>
            <a:ext cx="3188883" cy="1615140"/>
          </a:xfrm>
        </p:spPr>
        <p:txBody>
          <a:bodyPr>
            <a:normAutofit/>
          </a:bodyPr>
          <a:lstStyle/>
          <a:p>
            <a:pPr marL="0" indent="0">
              <a:buNone/>
            </a:pPr>
            <a:r>
              <a:rPr lang="zh-TW" altLang="en-US" sz="1200" dirty="0">
                <a:latin typeface="微软雅黑" pitchFamily="34" charset="-122"/>
                <a:ea typeface="微软雅黑" pitchFamily="34" charset="-122"/>
              </a:rPr>
              <a:t>工程管理者需要可规模化的共识机制</a:t>
            </a:r>
            <a:endParaRPr lang="en-US" altLang="zh-TW" sz="1200" dirty="0">
              <a:latin typeface="微软雅黑" pitchFamily="34" charset="-122"/>
              <a:ea typeface="微软雅黑" pitchFamily="34" charset="-122"/>
            </a:endParaRPr>
          </a:p>
          <a:p>
            <a:pPr marL="0" indent="0">
              <a:buNone/>
            </a:pPr>
            <a:r>
              <a:rPr lang="zh-TW" altLang="en-US" sz="1200" dirty="0">
                <a:latin typeface="微软雅黑" pitchFamily="34" charset="-122"/>
                <a:ea typeface="微软雅黑" pitchFamily="34" charset="-122"/>
              </a:rPr>
              <a:t>区块链提供了一个可拓展的共识机制</a:t>
            </a:r>
            <a:endParaRPr lang="en-US" altLang="zh-TW" sz="1200" dirty="0">
              <a:latin typeface="微软雅黑" pitchFamily="34" charset="-122"/>
              <a:ea typeface="微软雅黑" pitchFamily="34" charset="-122"/>
            </a:endParaRPr>
          </a:p>
          <a:p>
            <a:pPr marL="0" indent="0">
              <a:buNone/>
            </a:pPr>
            <a:r>
              <a:rPr lang="zh-TW" altLang="en-US" sz="1200" dirty="0">
                <a:latin typeface="微软雅黑" pitchFamily="34" charset="-122"/>
                <a:ea typeface="微软雅黑" pitchFamily="34" charset="-122"/>
              </a:rPr>
              <a:t>校园场景是上列体系的实操验证基地</a:t>
            </a:r>
            <a:endParaRPr lang="en-US" sz="1200" dirty="0">
              <a:latin typeface="微软雅黑" pitchFamily="34" charset="-122"/>
              <a:ea typeface="微软雅黑" pitchFamily="34" charset="-122"/>
            </a:endParaRPr>
          </a:p>
        </p:txBody>
      </p:sp>
      <p:sp>
        <p:nvSpPr>
          <p:cNvPr id="33" name="TextBox 32"/>
          <p:cNvSpPr txBox="1"/>
          <p:nvPr/>
        </p:nvSpPr>
        <p:spPr>
          <a:xfrm>
            <a:off x="6694355" y="3887766"/>
            <a:ext cx="643578" cy="300082"/>
          </a:xfrm>
          <a:prstGeom prst="rect">
            <a:avLst/>
          </a:prstGeom>
          <a:noFill/>
        </p:spPr>
        <p:txBody>
          <a:bodyPr wrap="square" rtlCol="0">
            <a:spAutoFit/>
          </a:bodyPr>
          <a:lstStyle/>
          <a:p>
            <a:r>
              <a:rPr lang="zh-TW" altLang="en-US" sz="1350" dirty="0">
                <a:latin typeface="STXinwei" panose="02010800040101010101" pitchFamily="2" charset="-122"/>
                <a:ea typeface="STXinwei" panose="02010800040101010101" pitchFamily="2" charset="-122"/>
              </a:rPr>
              <a:t>结论</a:t>
            </a:r>
            <a:endParaRPr lang="en-US" sz="1350" dirty="0">
              <a:latin typeface="STXinwei" panose="02010800040101010101" pitchFamily="2" charset="-122"/>
              <a:ea typeface="STXinwei" panose="02010800040101010101" pitchFamily="2" charset="-122"/>
            </a:endParaRPr>
          </a:p>
        </p:txBody>
      </p:sp>
      <p:sp>
        <p:nvSpPr>
          <p:cNvPr id="17" name="标题 1">
            <a:extLst>
              <a:ext uri="{FF2B5EF4-FFF2-40B4-BE49-F238E27FC236}">
                <a16:creationId xmlns:a16="http://schemas.microsoft.com/office/drawing/2014/main" id="{AE4136CA-1975-4A69-89D0-4FF5E0AB6E90}"/>
              </a:ext>
            </a:extLst>
          </p:cNvPr>
          <p:cNvSpPr txBox="1">
            <a:spLocks/>
          </p:cNvSpPr>
          <p:nvPr/>
        </p:nvSpPr>
        <p:spPr>
          <a:xfrm>
            <a:off x="857250" y="609600"/>
            <a:ext cx="7406640" cy="1356360"/>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accent1"/>
                </a:solidFill>
                <a:latin typeface="+mj-lt"/>
                <a:ea typeface="+mj-ea"/>
                <a:cs typeface="+mj-cs"/>
              </a:defRPr>
            </a:lvl1pPr>
          </a:lstStyle>
          <a:p>
            <a:r>
              <a:rPr lang="zh-CN" altLang="en-US" dirty="0"/>
              <a:t>核心方法论</a:t>
            </a:r>
          </a:p>
        </p:txBody>
      </p:sp>
    </p:spTree>
    <p:extLst>
      <p:ext uri="{BB962C8B-B14F-4D97-AF65-F5344CB8AC3E}">
        <p14:creationId xmlns:p14="http://schemas.microsoft.com/office/powerpoint/2010/main" val="21043956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C5C31B-2A53-421F-8617-2DE03EEF22BF}"/>
              </a:ext>
            </a:extLst>
          </p:cNvPr>
          <p:cNvSpPr>
            <a:spLocks noGrp="1"/>
          </p:cNvSpPr>
          <p:nvPr>
            <p:ph type="title"/>
          </p:nvPr>
        </p:nvSpPr>
        <p:spPr/>
        <p:txBody>
          <a:bodyPr/>
          <a:lstStyle/>
          <a:p>
            <a:r>
              <a:rPr lang="zh-CN" altLang="en-US" dirty="0"/>
              <a:t>实现方法论的工具</a:t>
            </a:r>
            <a:r>
              <a:rPr lang="en-US" altLang="zh-CN" dirty="0"/>
              <a:t>---</a:t>
            </a:r>
            <a:r>
              <a:rPr lang="zh-CN" altLang="en-US" dirty="0"/>
              <a:t>逻辑模型</a:t>
            </a:r>
          </a:p>
        </p:txBody>
      </p:sp>
      <p:sp>
        <p:nvSpPr>
          <p:cNvPr id="3" name="内容占位符 2">
            <a:extLst>
              <a:ext uri="{FF2B5EF4-FFF2-40B4-BE49-F238E27FC236}">
                <a16:creationId xmlns:a16="http://schemas.microsoft.com/office/drawing/2014/main" id="{9FD24782-7937-44A4-9EF9-D20CE78741C0}"/>
              </a:ext>
            </a:extLst>
          </p:cNvPr>
          <p:cNvSpPr>
            <a:spLocks noGrp="1"/>
          </p:cNvSpPr>
          <p:nvPr>
            <p:ph idx="1"/>
          </p:nvPr>
        </p:nvSpPr>
        <p:spPr/>
        <p:txBody>
          <a:bodyPr/>
          <a:lstStyle/>
          <a:p>
            <a:r>
              <a:rPr lang="zh-CN" altLang="en-US" sz="3600" dirty="0"/>
              <a:t>故事板就是母逻辑模型，提供了子逻辑模型之间的关系以及相互支撑的内容相关性。所以子逻辑模型输入输出的有效性可以通过母逻辑模型来检验。所以逻辑模型是实践设计的关键手段，是可规模化、可重组、可观测的必要条件</a:t>
            </a:r>
            <a:endParaRPr lang="en-US" altLang="zh-CN" sz="3600" dirty="0"/>
          </a:p>
          <a:p>
            <a:endParaRPr lang="zh-CN" altLang="en-US" dirty="0"/>
          </a:p>
        </p:txBody>
      </p:sp>
    </p:spTree>
    <p:extLst>
      <p:ext uri="{BB962C8B-B14F-4D97-AF65-F5344CB8AC3E}">
        <p14:creationId xmlns:p14="http://schemas.microsoft.com/office/powerpoint/2010/main" val="18198754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FF952B-97DC-4009-8610-FD7C8E550D7C}"/>
              </a:ext>
            </a:extLst>
          </p:cNvPr>
          <p:cNvSpPr>
            <a:spLocks noGrp="1"/>
          </p:cNvSpPr>
          <p:nvPr>
            <p:ph type="title"/>
          </p:nvPr>
        </p:nvSpPr>
        <p:spPr>
          <a:xfrm>
            <a:off x="555592" y="251382"/>
            <a:ext cx="7406640" cy="1356360"/>
          </a:xfrm>
        </p:spPr>
        <p:txBody>
          <a:bodyPr/>
          <a:lstStyle/>
          <a:p>
            <a:r>
              <a:rPr lang="zh-CN" altLang="en-US" dirty="0"/>
              <a:t>作者简介</a:t>
            </a:r>
          </a:p>
        </p:txBody>
      </p:sp>
      <p:pic>
        <p:nvPicPr>
          <p:cNvPr id="4" name="图片 3">
            <a:extLst>
              <a:ext uri="{FF2B5EF4-FFF2-40B4-BE49-F238E27FC236}">
                <a16:creationId xmlns:a16="http://schemas.microsoft.com/office/drawing/2014/main" id="{79FFA7C1-3D9D-44F9-A4B8-43AC51A7D021}"/>
              </a:ext>
            </a:extLst>
          </p:cNvPr>
          <p:cNvPicPr>
            <a:picLocks noChangeAspect="1"/>
          </p:cNvPicPr>
          <p:nvPr/>
        </p:nvPicPr>
        <p:blipFill>
          <a:blip r:embed="rId2"/>
          <a:stretch>
            <a:fillRect/>
          </a:stretch>
        </p:blipFill>
        <p:spPr>
          <a:xfrm>
            <a:off x="459360" y="1383492"/>
            <a:ext cx="2324100" cy="1952625"/>
          </a:xfrm>
          <a:prstGeom prst="rect">
            <a:avLst/>
          </a:prstGeom>
        </p:spPr>
      </p:pic>
      <p:sp>
        <p:nvSpPr>
          <p:cNvPr id="5" name="文本框 4">
            <a:extLst>
              <a:ext uri="{FF2B5EF4-FFF2-40B4-BE49-F238E27FC236}">
                <a16:creationId xmlns:a16="http://schemas.microsoft.com/office/drawing/2014/main" id="{816B6085-08C8-4921-A239-55AA31DB4B4B}"/>
              </a:ext>
            </a:extLst>
          </p:cNvPr>
          <p:cNvSpPr txBox="1"/>
          <p:nvPr/>
        </p:nvSpPr>
        <p:spPr>
          <a:xfrm>
            <a:off x="2879692" y="1226521"/>
            <a:ext cx="5383465" cy="2492990"/>
          </a:xfrm>
          <a:prstGeom prst="rect">
            <a:avLst/>
          </a:prstGeom>
          <a:noFill/>
        </p:spPr>
        <p:txBody>
          <a:bodyPr wrap="square" rtlCol="0">
            <a:spAutoFit/>
          </a:bodyPr>
          <a:lstStyle/>
          <a:p>
            <a:r>
              <a:rPr lang="en-US" altLang="zh-CN" sz="1200" b="1" dirty="0"/>
              <a:t>Benjamin Koo</a:t>
            </a:r>
          </a:p>
          <a:p>
            <a:r>
              <a:rPr lang="zh-CN" altLang="en-US" sz="1200" dirty="0"/>
              <a:t>清华大学副教授，联合国教科文基金会（</a:t>
            </a:r>
            <a:r>
              <a:rPr lang="en-US" altLang="zh-CN" sz="1200" dirty="0"/>
              <a:t>UNESCO</a:t>
            </a:r>
            <a:r>
              <a:rPr lang="zh-CN" altLang="en-US" sz="1200" dirty="0"/>
              <a:t>）</a:t>
            </a:r>
            <a:r>
              <a:rPr lang="en-US" altLang="zh-CN" sz="1200" dirty="0"/>
              <a:t>,</a:t>
            </a:r>
            <a:r>
              <a:rPr lang="zh-CN" altLang="en-US" sz="1200" dirty="0"/>
              <a:t>工程教育改革教席教授的特聘顾问。</a:t>
            </a:r>
            <a:r>
              <a:rPr lang="en-US" altLang="zh-CN" sz="1200" dirty="0"/>
              <a:t>1992</a:t>
            </a:r>
            <a:r>
              <a:rPr lang="zh-CN" altLang="en-US" sz="1200" dirty="0"/>
              <a:t>年毕业于美国</a:t>
            </a:r>
            <a:r>
              <a:rPr lang="zh-CN" altLang="en-US" sz="1200" dirty="0">
                <a:hlinkClick r:id="rId3">
                  <a:extLst>
                    <a:ext uri="{A12FA001-AC4F-418D-AE19-62706E023703}">
                      <ahyp:hlinkClr xmlns:ahyp="http://schemas.microsoft.com/office/drawing/2018/hyperlinkcolor" val="tx"/>
                    </a:ext>
                  </a:extLst>
                </a:hlinkClick>
              </a:rPr>
              <a:t>明尼苏达大学</a:t>
            </a:r>
            <a:r>
              <a:rPr lang="zh-CN" altLang="en-US" sz="1200" dirty="0"/>
              <a:t>；</a:t>
            </a:r>
            <a:r>
              <a:rPr lang="en-US" altLang="zh-CN" sz="1200" dirty="0"/>
              <a:t>1995</a:t>
            </a:r>
            <a:r>
              <a:rPr lang="zh-CN" altLang="en-US" sz="1200" dirty="0"/>
              <a:t>年获</a:t>
            </a:r>
            <a:r>
              <a:rPr lang="zh-CN" altLang="en-US" sz="1200" dirty="0">
                <a:hlinkClick r:id="rId3">
                  <a:extLst>
                    <a:ext uri="{A12FA001-AC4F-418D-AE19-62706E023703}">
                      <ahyp:hlinkClr xmlns:ahyp="http://schemas.microsoft.com/office/drawing/2018/hyperlinkcolor" val="tx"/>
                    </a:ext>
                  </a:extLst>
                </a:hlinkClick>
              </a:rPr>
              <a:t>明尼苏达大学</a:t>
            </a:r>
            <a:r>
              <a:rPr lang="zh-CN" altLang="en-US" sz="1200" dirty="0"/>
              <a:t>机械工程硕士学位；</a:t>
            </a:r>
            <a:r>
              <a:rPr lang="en-US" altLang="zh-CN" sz="1200" dirty="0"/>
              <a:t>2001</a:t>
            </a:r>
            <a:r>
              <a:rPr lang="zh-CN" altLang="en-US" sz="1200" dirty="0"/>
              <a:t>年获麻省理工学院信息工程硕士学位；</a:t>
            </a:r>
            <a:r>
              <a:rPr lang="en-US" altLang="zh-CN" sz="1200" dirty="0"/>
              <a:t>2005</a:t>
            </a:r>
            <a:r>
              <a:rPr lang="zh-CN" altLang="en-US" sz="1200" dirty="0"/>
              <a:t>年获美国麻省理工学院工程系统博士学位。</a:t>
            </a:r>
            <a:r>
              <a:rPr lang="en-US" altLang="zh-CN" sz="1200" dirty="0"/>
              <a:t>1995</a:t>
            </a:r>
            <a:r>
              <a:rPr lang="zh-CN" altLang="en-US" sz="1200" dirty="0"/>
              <a:t>年至</a:t>
            </a:r>
            <a:r>
              <a:rPr lang="en-US" altLang="zh-CN" sz="1200" dirty="0"/>
              <a:t>1997</a:t>
            </a:r>
            <a:r>
              <a:rPr lang="zh-CN" altLang="en-US" sz="1200" dirty="0"/>
              <a:t>年在圣</a:t>
            </a:r>
            <a:r>
              <a:rPr lang="en-US" altLang="zh-CN" sz="1200" dirty="0"/>
              <a:t>.</a:t>
            </a:r>
            <a:r>
              <a:rPr lang="zh-CN" altLang="en-US" sz="1200" dirty="0"/>
              <a:t>保罗</a:t>
            </a:r>
            <a:r>
              <a:rPr lang="en-US" altLang="zh-CN" sz="1200" dirty="0"/>
              <a:t>Integrity </a:t>
            </a:r>
            <a:r>
              <a:rPr lang="en-US" altLang="zh-CN" sz="1200" dirty="0" err="1"/>
              <a:t>Solutions,Inc</a:t>
            </a:r>
            <a:r>
              <a:rPr lang="en-US" altLang="zh-CN" sz="1200" dirty="0"/>
              <a:t> </a:t>
            </a:r>
            <a:r>
              <a:rPr lang="zh-CN" altLang="en-US" sz="1200" dirty="0"/>
              <a:t>做软件工程师；</a:t>
            </a:r>
            <a:r>
              <a:rPr lang="en-US" altLang="zh-CN" sz="1200" dirty="0"/>
              <a:t>1997</a:t>
            </a:r>
            <a:r>
              <a:rPr lang="zh-CN" altLang="en-US" sz="1200" dirty="0"/>
              <a:t>年被美国</a:t>
            </a:r>
            <a:r>
              <a:rPr lang="en-US" altLang="zh-CN" sz="1200" dirty="0"/>
              <a:t>New Resources</a:t>
            </a:r>
            <a:r>
              <a:rPr lang="zh-CN" altLang="en-US" sz="1200" dirty="0"/>
              <a:t>公司聘为高级顾问；</a:t>
            </a:r>
            <a:r>
              <a:rPr lang="en-US" altLang="zh-CN" sz="1200" dirty="0"/>
              <a:t>1997</a:t>
            </a:r>
            <a:r>
              <a:rPr lang="zh-CN" altLang="en-US" sz="1200" dirty="0"/>
              <a:t>年至</a:t>
            </a:r>
            <a:r>
              <a:rPr lang="en-US" altLang="zh-CN" sz="1200" dirty="0"/>
              <a:t>2000</a:t>
            </a:r>
            <a:r>
              <a:rPr lang="zh-CN" altLang="en-US" sz="1200" dirty="0"/>
              <a:t>年 担任美国</a:t>
            </a:r>
            <a:r>
              <a:rPr lang="en-US" altLang="zh-CN" sz="1200" dirty="0"/>
              <a:t>Advanced Information Solutions/</a:t>
            </a:r>
            <a:r>
              <a:rPr lang="en-US" altLang="zh-CN" sz="1200" dirty="0" err="1"/>
              <a:t>Primix</a:t>
            </a:r>
            <a:r>
              <a:rPr lang="en-US" altLang="zh-CN" sz="1200" dirty="0"/>
              <a:t> Solutions, Inc</a:t>
            </a:r>
            <a:r>
              <a:rPr lang="zh-CN" altLang="en-US" sz="1200" dirty="0"/>
              <a:t>公司的首席顾问；</a:t>
            </a:r>
            <a:r>
              <a:rPr lang="en-US" altLang="zh-CN" sz="1200" dirty="0"/>
              <a:t>2001</a:t>
            </a:r>
            <a:r>
              <a:rPr lang="zh-CN" altLang="en-US" sz="1200" dirty="0"/>
              <a:t>年在联合科技公司的研究中心担任价值链（</a:t>
            </a:r>
            <a:r>
              <a:rPr lang="en-US" altLang="zh-CN" sz="1200" dirty="0"/>
              <a:t>Value Networks</a:t>
            </a:r>
            <a:r>
              <a:rPr lang="zh-CN" altLang="en-US" sz="1200" dirty="0"/>
              <a:t>）的研究工程师；</a:t>
            </a:r>
            <a:r>
              <a:rPr lang="en-US" altLang="zh-CN" sz="1200" dirty="0"/>
              <a:t>2002</a:t>
            </a:r>
            <a:r>
              <a:rPr lang="zh-CN" altLang="en-US" sz="1200" dirty="0"/>
              <a:t>年至</a:t>
            </a:r>
            <a:r>
              <a:rPr lang="en-US" altLang="zh-CN" sz="1200" dirty="0"/>
              <a:t>2005</a:t>
            </a:r>
            <a:r>
              <a:rPr lang="zh-CN" altLang="en-US" sz="1200" dirty="0"/>
              <a:t>年</a:t>
            </a:r>
            <a:r>
              <a:rPr lang="en-US" altLang="zh-CN" sz="1200" dirty="0"/>
              <a:t>9</a:t>
            </a:r>
            <a:r>
              <a:rPr lang="zh-CN" altLang="en-US" sz="1200" dirty="0"/>
              <a:t>月担任美国麻省理工学院的研究员及博士后研究员；</a:t>
            </a:r>
            <a:r>
              <a:rPr lang="en-US" altLang="zh-CN" sz="1200" dirty="0"/>
              <a:t>2006</a:t>
            </a:r>
            <a:r>
              <a:rPr lang="zh-CN" altLang="en-US" sz="1200" dirty="0"/>
              <a:t>年</a:t>
            </a:r>
            <a:r>
              <a:rPr lang="en-US" altLang="zh-CN" sz="1200" dirty="0"/>
              <a:t>11</a:t>
            </a:r>
            <a:r>
              <a:rPr lang="zh-CN" altLang="en-US" sz="1200" dirty="0"/>
              <a:t>月到</a:t>
            </a:r>
            <a:r>
              <a:rPr lang="zh-CN" altLang="en-US" sz="1200" dirty="0">
                <a:hlinkClick r:id="rId4">
                  <a:extLst>
                    <a:ext uri="{A12FA001-AC4F-418D-AE19-62706E023703}">
                      <ahyp:hlinkClr xmlns:ahyp="http://schemas.microsoft.com/office/drawing/2018/hyperlinkcolor" val="tx"/>
                    </a:ext>
                  </a:extLst>
                </a:hlinkClick>
              </a:rPr>
              <a:t>清华大学工业工程系</a:t>
            </a:r>
            <a:r>
              <a:rPr lang="zh-CN" altLang="en-US" sz="1200" dirty="0"/>
              <a:t>任教，担任副教授职务。</a:t>
            </a:r>
            <a:r>
              <a:rPr lang="en-US" altLang="zh-CN" sz="1200" dirty="0"/>
              <a:t>2007</a:t>
            </a:r>
            <a:r>
              <a:rPr lang="zh-CN" altLang="en-US" sz="1200" dirty="0"/>
              <a:t>年以使用代数化元语言构建跨领域的工程决策支持系统为题目申请了国家自然科学基金委员会的资助项目计划，并获得批准。</a:t>
            </a:r>
            <a:endParaRPr lang="en-US" altLang="zh-CN" sz="1200" dirty="0"/>
          </a:p>
          <a:p>
            <a:endParaRPr lang="zh-CN" altLang="en-US" sz="1200" dirty="0"/>
          </a:p>
        </p:txBody>
      </p:sp>
      <p:pic>
        <p:nvPicPr>
          <p:cNvPr id="6" name="图片 5">
            <a:extLst>
              <a:ext uri="{FF2B5EF4-FFF2-40B4-BE49-F238E27FC236}">
                <a16:creationId xmlns:a16="http://schemas.microsoft.com/office/drawing/2014/main" id="{10BAE6ED-9E9B-4C5E-8156-EA1E2495ABA9}"/>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002285" y="3521884"/>
            <a:ext cx="1069683" cy="1437694"/>
          </a:xfrm>
          <a:prstGeom prst="rect">
            <a:avLst/>
          </a:prstGeom>
        </p:spPr>
      </p:pic>
      <p:pic>
        <p:nvPicPr>
          <p:cNvPr id="8" name="图片 7">
            <a:extLst>
              <a:ext uri="{FF2B5EF4-FFF2-40B4-BE49-F238E27FC236}">
                <a16:creationId xmlns:a16="http://schemas.microsoft.com/office/drawing/2014/main" id="{CABFE78D-6E21-4360-8507-B5DA249BC04F}"/>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547254" y="3554999"/>
            <a:ext cx="865018" cy="1318123"/>
          </a:xfrm>
          <a:prstGeom prst="rect">
            <a:avLst/>
          </a:prstGeom>
        </p:spPr>
      </p:pic>
      <p:sp>
        <p:nvSpPr>
          <p:cNvPr id="10" name="文本框 9">
            <a:extLst>
              <a:ext uri="{FF2B5EF4-FFF2-40B4-BE49-F238E27FC236}">
                <a16:creationId xmlns:a16="http://schemas.microsoft.com/office/drawing/2014/main" id="{38C20784-2685-45E8-A50F-F81DA436ABBD}"/>
              </a:ext>
            </a:extLst>
          </p:cNvPr>
          <p:cNvSpPr txBox="1"/>
          <p:nvPr/>
        </p:nvSpPr>
        <p:spPr>
          <a:xfrm>
            <a:off x="5535096" y="4569730"/>
            <a:ext cx="2324100" cy="307777"/>
          </a:xfrm>
          <a:prstGeom prst="rect">
            <a:avLst/>
          </a:prstGeom>
          <a:noFill/>
        </p:spPr>
        <p:txBody>
          <a:bodyPr wrap="square" rtlCol="0">
            <a:spAutoFit/>
          </a:bodyPr>
          <a:lstStyle/>
          <a:p>
            <a:r>
              <a:rPr lang="zh-CN" altLang="en-US" sz="1400" dirty="0"/>
              <a:t>金泽宇</a:t>
            </a:r>
          </a:p>
        </p:txBody>
      </p:sp>
      <p:pic>
        <p:nvPicPr>
          <p:cNvPr id="11" name="图片 10">
            <a:extLst>
              <a:ext uri="{FF2B5EF4-FFF2-40B4-BE49-F238E27FC236}">
                <a16:creationId xmlns:a16="http://schemas.microsoft.com/office/drawing/2014/main" id="{41BD217D-24D9-435B-9275-1F520C61AAED}"/>
              </a:ext>
            </a:extLst>
          </p:cNvPr>
          <p:cNvPicPr>
            <a:picLocks noChangeAspect="1"/>
          </p:cNvPicPr>
          <p:nvPr/>
        </p:nvPicPr>
        <p:blipFill>
          <a:blip r:embed="rId7"/>
          <a:stretch>
            <a:fillRect/>
          </a:stretch>
        </p:blipFill>
        <p:spPr>
          <a:xfrm>
            <a:off x="403735" y="5228051"/>
            <a:ext cx="888170" cy="1034084"/>
          </a:xfrm>
          <a:prstGeom prst="rect">
            <a:avLst/>
          </a:prstGeom>
        </p:spPr>
      </p:pic>
      <p:pic>
        <p:nvPicPr>
          <p:cNvPr id="13" name="图片 12">
            <a:extLst>
              <a:ext uri="{FF2B5EF4-FFF2-40B4-BE49-F238E27FC236}">
                <a16:creationId xmlns:a16="http://schemas.microsoft.com/office/drawing/2014/main" id="{7D6D0C87-8E4D-46C3-B2AF-ACA5245DA730}"/>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7141715" y="3583421"/>
            <a:ext cx="1035580" cy="1362153"/>
          </a:xfrm>
          <a:prstGeom prst="rect">
            <a:avLst/>
          </a:prstGeom>
        </p:spPr>
      </p:pic>
      <p:pic>
        <p:nvPicPr>
          <p:cNvPr id="15" name="图片 14">
            <a:extLst>
              <a:ext uri="{FF2B5EF4-FFF2-40B4-BE49-F238E27FC236}">
                <a16:creationId xmlns:a16="http://schemas.microsoft.com/office/drawing/2014/main" id="{FE3F109A-5B6E-415C-A7DF-4F0CF6FAF885}"/>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403735" y="3583421"/>
            <a:ext cx="878697" cy="1289701"/>
          </a:xfrm>
          <a:prstGeom prst="rect">
            <a:avLst/>
          </a:prstGeom>
        </p:spPr>
      </p:pic>
      <p:pic>
        <p:nvPicPr>
          <p:cNvPr id="16" name="图片 15">
            <a:extLst>
              <a:ext uri="{FF2B5EF4-FFF2-40B4-BE49-F238E27FC236}">
                <a16:creationId xmlns:a16="http://schemas.microsoft.com/office/drawing/2014/main" id="{A9411601-FE19-46C7-BB1A-676E8C8A0520}"/>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3791821" y="3534737"/>
            <a:ext cx="1035580" cy="1437694"/>
          </a:xfrm>
          <a:prstGeom prst="rect">
            <a:avLst/>
          </a:prstGeom>
        </p:spPr>
      </p:pic>
      <p:pic>
        <p:nvPicPr>
          <p:cNvPr id="17" name="图片 16">
            <a:extLst>
              <a:ext uri="{FF2B5EF4-FFF2-40B4-BE49-F238E27FC236}">
                <a16:creationId xmlns:a16="http://schemas.microsoft.com/office/drawing/2014/main" id="{2DAEFC7D-4A9C-4CBA-B077-2167AF1E2DD7}"/>
              </a:ext>
            </a:extLst>
          </p:cNvPr>
          <p:cNvPicPr>
            <a:picLocks noChangeAspect="1"/>
          </p:cNvPicPr>
          <p:nvPr/>
        </p:nvPicPr>
        <p:blipFill>
          <a:blip r:embed="rId11"/>
          <a:stretch>
            <a:fillRect/>
          </a:stretch>
        </p:blipFill>
        <p:spPr>
          <a:xfrm>
            <a:off x="2112945" y="5228051"/>
            <a:ext cx="888170" cy="1402040"/>
          </a:xfrm>
          <a:prstGeom prst="rect">
            <a:avLst/>
          </a:prstGeom>
        </p:spPr>
      </p:pic>
    </p:spTree>
    <p:extLst>
      <p:ext uri="{BB962C8B-B14F-4D97-AF65-F5344CB8AC3E}">
        <p14:creationId xmlns:p14="http://schemas.microsoft.com/office/powerpoint/2010/main" val="1755939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93B4BC-D4C5-427B-AAB1-A2F37982CE53}"/>
              </a:ext>
            </a:extLst>
          </p:cNvPr>
          <p:cNvSpPr>
            <a:spLocks noGrp="1"/>
          </p:cNvSpPr>
          <p:nvPr>
            <p:ph type="title"/>
          </p:nvPr>
        </p:nvSpPr>
        <p:spPr/>
        <p:txBody>
          <a:bodyPr/>
          <a:lstStyle/>
          <a:p>
            <a:r>
              <a:rPr lang="zh-CN" altLang="en-US" dirty="0"/>
              <a:t>逻辑模型</a:t>
            </a:r>
          </a:p>
        </p:txBody>
      </p:sp>
      <p:sp>
        <p:nvSpPr>
          <p:cNvPr id="3" name="内容占位符 2">
            <a:extLst>
              <a:ext uri="{FF2B5EF4-FFF2-40B4-BE49-F238E27FC236}">
                <a16:creationId xmlns:a16="http://schemas.microsoft.com/office/drawing/2014/main" id="{C13CD03A-2C78-4DA3-97DE-77B6463A8EF1}"/>
              </a:ext>
            </a:extLst>
          </p:cNvPr>
          <p:cNvSpPr>
            <a:spLocks noGrp="1"/>
          </p:cNvSpPr>
          <p:nvPr>
            <p:ph idx="1"/>
          </p:nvPr>
        </p:nvSpPr>
        <p:spPr/>
        <p:txBody>
          <a:bodyPr>
            <a:normAutofit lnSpcReduction="10000"/>
          </a:bodyPr>
          <a:lstStyle/>
          <a:p>
            <a:r>
              <a:rPr lang="zh-CN" altLang="en-US" dirty="0"/>
              <a:t>背景</a:t>
            </a:r>
            <a:endParaRPr lang="en-US" altLang="zh-CN" dirty="0"/>
          </a:p>
          <a:p>
            <a:r>
              <a:rPr lang="zh-CN" altLang="en-US" dirty="0"/>
              <a:t>目标</a:t>
            </a:r>
            <a:endParaRPr lang="en-US" altLang="zh-CN" dirty="0"/>
          </a:p>
          <a:p>
            <a:r>
              <a:rPr lang="zh-CN" altLang="en-US" dirty="0"/>
              <a:t>检验标准</a:t>
            </a:r>
            <a:endParaRPr lang="en-US" altLang="zh-CN" dirty="0"/>
          </a:p>
          <a:p>
            <a:r>
              <a:rPr lang="zh-CN" altLang="en-US" dirty="0"/>
              <a:t>输出</a:t>
            </a:r>
            <a:endParaRPr lang="en-US" altLang="zh-CN" dirty="0"/>
          </a:p>
          <a:p>
            <a:r>
              <a:rPr lang="zh-CN" altLang="en-US" dirty="0"/>
              <a:t>过程</a:t>
            </a:r>
            <a:endParaRPr lang="en-US" altLang="zh-CN" dirty="0"/>
          </a:p>
          <a:p>
            <a:r>
              <a:rPr lang="zh-CN" altLang="en-US" dirty="0"/>
              <a:t>输入</a:t>
            </a:r>
            <a:endParaRPr lang="en-US" altLang="zh-CN" dirty="0"/>
          </a:p>
          <a:p>
            <a:r>
              <a:rPr lang="zh-CN" altLang="en-US" dirty="0"/>
              <a:t>边界条件</a:t>
            </a:r>
            <a:endParaRPr lang="en-US" altLang="zh-CN" dirty="0"/>
          </a:p>
          <a:p>
            <a:endParaRPr lang="en-US" altLang="zh-CN" dirty="0"/>
          </a:p>
          <a:p>
            <a:r>
              <a:rPr lang="zh-CN" altLang="en-US" dirty="0"/>
              <a:t>逻辑模型的层次关系：把宏观（故事板），中观（各章节的逻辑模型），微观（所有参与者的过程行为数据）的参与行为，都收录到一个统一的数字出版工作流中，创造了一种超越专业领域和时空尺度的内容组合界面，也因为有了这种通用的界面，让基于数字出版工作流的这张可以任意重组碎片化生产资源的模式得以开展</a:t>
            </a:r>
            <a:endParaRPr lang="en-US" altLang="zh-CN" dirty="0"/>
          </a:p>
        </p:txBody>
      </p:sp>
    </p:spTree>
    <p:extLst>
      <p:ext uri="{BB962C8B-B14F-4D97-AF65-F5344CB8AC3E}">
        <p14:creationId xmlns:p14="http://schemas.microsoft.com/office/powerpoint/2010/main" val="117233444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334328" y="5067300"/>
            <a:ext cx="7143750" cy="533400"/>
          </a:xfrm>
          <a:prstGeom prst="roundRect">
            <a:avLst/>
          </a:prstGeom>
          <a:noFill/>
          <a:ln>
            <a:solidFill>
              <a:srgbClr val="8130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14313" indent="-214313">
              <a:lnSpc>
                <a:spcPct val="120000"/>
              </a:lnSpc>
              <a:buFont typeface="Arial" panose="020B0604020202020204" pitchFamily="34" charset="0"/>
              <a:buChar char="•"/>
            </a:pPr>
            <a:r>
              <a:rPr lang="zh-CN" altLang="en-US" sz="1050" dirty="0">
                <a:solidFill>
                  <a:schemeClr val="tx1"/>
                </a:solidFill>
              </a:rPr>
              <a:t>系统设计的原理与逻辑模型的撰写</a:t>
            </a:r>
            <a:r>
              <a:rPr lang="en-US" altLang="zh-CN" sz="1050" dirty="0">
                <a:solidFill>
                  <a:schemeClr val="tx1"/>
                </a:solidFill>
              </a:rPr>
              <a:t>/</a:t>
            </a:r>
            <a:r>
              <a:rPr lang="zh-CN" altLang="en-US" sz="1050" dirty="0">
                <a:solidFill>
                  <a:schemeClr val="tx1"/>
                </a:solidFill>
              </a:rPr>
              <a:t>逻辑模型运用及管理算数逻辑，顾学雍，教科文组织特别顾问、清华大学副教授，就职于清华大学工业训练中心。</a:t>
            </a:r>
          </a:p>
        </p:txBody>
      </p:sp>
      <p:sp>
        <p:nvSpPr>
          <p:cNvPr id="8" name="文本框 7"/>
          <p:cNvSpPr txBox="1"/>
          <p:nvPr/>
        </p:nvSpPr>
        <p:spPr>
          <a:xfrm>
            <a:off x="532009" y="1426755"/>
            <a:ext cx="6994222" cy="675185"/>
          </a:xfrm>
          <a:prstGeom prst="rect">
            <a:avLst/>
          </a:prstGeom>
          <a:noFill/>
        </p:spPr>
        <p:txBody>
          <a:bodyPr wrap="none" rtlCol="0">
            <a:spAutoFit/>
          </a:bodyPr>
          <a:lstStyle/>
          <a:p>
            <a:pPr>
              <a:lnSpc>
                <a:spcPct val="150000"/>
              </a:lnSpc>
            </a:pPr>
            <a:r>
              <a:rPr lang="zh-CN" altLang="en-US" sz="1350" dirty="0"/>
              <a:t>逻辑模型是</a:t>
            </a:r>
            <a:r>
              <a:rPr lang="en-US" altLang="zh-CN" sz="1350" dirty="0"/>
              <a:t>XLP(Extreme Learning Process)</a:t>
            </a:r>
            <a:r>
              <a:rPr lang="zh-CN" altLang="en-US" sz="1350" dirty="0"/>
              <a:t>课程核心方法，是贯穿所有设计方案的工具。</a:t>
            </a:r>
            <a:endParaRPr lang="en-US" altLang="zh-CN" sz="1350" dirty="0"/>
          </a:p>
          <a:p>
            <a:pPr>
              <a:lnSpc>
                <a:spcPct val="150000"/>
              </a:lnSpc>
            </a:pPr>
            <a:r>
              <a:rPr lang="zh-CN" altLang="en-US" sz="1350" dirty="0"/>
              <a:t>正确使用逻辑模型是</a:t>
            </a:r>
            <a:r>
              <a:rPr lang="en-US" altLang="zh-CN" sz="1350" dirty="0" err="1"/>
              <a:t>xxxxxx</a:t>
            </a:r>
            <a:r>
              <a:rPr lang="zh-CN" altLang="en-US" sz="1350" dirty="0"/>
              <a:t>基础。</a:t>
            </a:r>
          </a:p>
        </p:txBody>
      </p:sp>
      <p:grpSp>
        <p:nvGrpSpPr>
          <p:cNvPr id="10" name="Group 5">
            <a:extLst>
              <a:ext uri="{FF2B5EF4-FFF2-40B4-BE49-F238E27FC236}">
                <a16:creationId xmlns:a16="http://schemas.microsoft.com/office/drawing/2014/main" id="{C7F83766-A447-3B40-86DC-7080300B0484}"/>
              </a:ext>
            </a:extLst>
          </p:cNvPr>
          <p:cNvGrpSpPr/>
          <p:nvPr/>
        </p:nvGrpSpPr>
        <p:grpSpPr>
          <a:xfrm>
            <a:off x="532009" y="2058813"/>
            <a:ext cx="5781755" cy="2757301"/>
            <a:chOff x="257176" y="237785"/>
            <a:chExt cx="11632400" cy="5547456"/>
          </a:xfrm>
        </p:grpSpPr>
        <p:sp>
          <p:nvSpPr>
            <p:cNvPr id="12" name="Rounded Rectangle 3">
              <a:extLst>
                <a:ext uri="{FF2B5EF4-FFF2-40B4-BE49-F238E27FC236}">
                  <a16:creationId xmlns:a16="http://schemas.microsoft.com/office/drawing/2014/main" id="{17140F60-F199-0B47-A0A3-696AF8A317C0}"/>
                </a:ext>
              </a:extLst>
            </p:cNvPr>
            <p:cNvSpPr/>
            <p:nvPr/>
          </p:nvSpPr>
          <p:spPr>
            <a:xfrm>
              <a:off x="257176" y="237785"/>
              <a:ext cx="11587159" cy="4806854"/>
            </a:xfrm>
            <a:prstGeom prst="roundRect">
              <a:avLst>
                <a:gd name="adj" fmla="val 6472"/>
              </a:avLst>
            </a:prstGeom>
            <a:no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zh-CN" altLang="en-US" sz="1050" dirty="0">
                  <a:solidFill>
                    <a:schemeClr val="tx1"/>
                  </a:solidFill>
                  <a:latin typeface="Avenir Next Condensed Ultra Lig" panose="020B0206020202020204" pitchFamily="34" charset="77"/>
                </a:rPr>
                <a:t>背景：</a:t>
              </a:r>
              <a:r>
                <a:rPr lang="zh-CN" altLang="en-US" sz="1050" dirty="0">
                  <a:solidFill>
                    <a:schemeClr val="tx1">
                      <a:lumMod val="95000"/>
                      <a:lumOff val="5000"/>
                    </a:schemeClr>
                  </a:solidFill>
                  <a:latin typeface="Avenir Next Condensed Ultra Lig" panose="020B0206020202020204" pitchFamily="34" charset="77"/>
                </a:rPr>
                <a:t>具有时空性的边界条件句，例如：沙漠走</a:t>
              </a:r>
              <a:r>
                <a:rPr lang="en-US" altLang="zh-CN" sz="1050" dirty="0">
                  <a:solidFill>
                    <a:schemeClr val="tx1">
                      <a:lumMod val="95000"/>
                      <a:lumOff val="5000"/>
                    </a:schemeClr>
                  </a:solidFill>
                  <a:latin typeface="Avenir Next Condensed Ultra Lig" panose="020B0206020202020204" pitchFamily="34" charset="77"/>
                </a:rPr>
                <a:t>3</a:t>
              </a:r>
              <a:r>
                <a:rPr lang="zh-CN" altLang="en-US" sz="1050" dirty="0">
                  <a:solidFill>
                    <a:schemeClr val="tx1">
                      <a:lumMod val="95000"/>
                      <a:lumOff val="5000"/>
                    </a:schemeClr>
                  </a:solidFill>
                  <a:latin typeface="Avenir Next Condensed Ultra Lig" panose="020B0206020202020204" pitchFamily="34" charset="77"/>
                </a:rPr>
                <a:t>天，很饿。</a:t>
              </a:r>
              <a:endParaRPr lang="en-US" altLang="zh-CN" sz="1050" dirty="0">
                <a:solidFill>
                  <a:schemeClr val="tx1">
                    <a:lumMod val="95000"/>
                    <a:lumOff val="5000"/>
                  </a:schemeClr>
                </a:solidFill>
                <a:latin typeface="Avenir Next Condensed Ultra Lig" panose="020B0206020202020204" pitchFamily="34" charset="77"/>
              </a:endParaRPr>
            </a:p>
            <a:p>
              <a:endParaRPr lang="en-US" sz="1050" dirty="0">
                <a:solidFill>
                  <a:schemeClr val="tx1"/>
                </a:solidFill>
                <a:latin typeface="Avenir Next Condensed Ultra Lig" panose="020B0206020202020204" pitchFamily="34" charset="77"/>
              </a:endParaRPr>
            </a:p>
          </p:txBody>
        </p:sp>
        <p:sp>
          <p:nvSpPr>
            <p:cNvPr id="13" name="Round Same Side Corner Rectangle 12">
              <a:extLst>
                <a:ext uri="{FF2B5EF4-FFF2-40B4-BE49-F238E27FC236}">
                  <a16:creationId xmlns:a16="http://schemas.microsoft.com/office/drawing/2014/main" id="{9EEABBC8-CD11-004E-B79F-BFC35F53B25C}"/>
                </a:ext>
              </a:extLst>
            </p:cNvPr>
            <p:cNvSpPr/>
            <p:nvPr/>
          </p:nvSpPr>
          <p:spPr>
            <a:xfrm>
              <a:off x="455462" y="970671"/>
              <a:ext cx="11279338" cy="3848509"/>
            </a:xfrm>
            <a:prstGeom prst="roundRect">
              <a:avLst/>
            </a:prstGeom>
            <a:solidFill>
              <a:schemeClr val="bg1"/>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35100" rtlCol="0" anchor="t"/>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050" b="1" dirty="0">
                <a:solidFill>
                  <a:schemeClr val="tx1"/>
                </a:solidFill>
              </a:endParaRPr>
            </a:p>
          </p:txBody>
        </p:sp>
        <p:sp>
          <p:nvSpPr>
            <p:cNvPr id="15" name="Up Arrow Callout 15">
              <a:extLst>
                <a:ext uri="{FF2B5EF4-FFF2-40B4-BE49-F238E27FC236}">
                  <a16:creationId xmlns:a16="http://schemas.microsoft.com/office/drawing/2014/main" id="{539ACF8A-CC1B-D74D-AD85-EC95C380BD9D}"/>
                </a:ext>
              </a:extLst>
            </p:cNvPr>
            <p:cNvSpPr/>
            <p:nvPr/>
          </p:nvSpPr>
          <p:spPr>
            <a:xfrm>
              <a:off x="302415" y="4881605"/>
              <a:ext cx="11587161" cy="903636"/>
            </a:xfrm>
            <a:prstGeom prst="upArrowCallout">
              <a:avLst>
                <a:gd name="adj1" fmla="val 34375"/>
                <a:gd name="adj2" fmla="val 26581"/>
                <a:gd name="adj3" fmla="val 25000"/>
                <a:gd name="adj4" fmla="val 64977"/>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zh-TW" altLang="en-US" sz="1050" b="1" dirty="0">
                  <a:solidFill>
                    <a:schemeClr val="tx1"/>
                  </a:solidFill>
                  <a:latin typeface="微软雅黑" panose="020B0503020204020204" pitchFamily="34" charset="-122"/>
                  <a:ea typeface="微软雅黑" panose="020B0503020204020204" pitchFamily="34" charset="-122"/>
                </a:rPr>
                <a:t>外部因素</a:t>
              </a:r>
              <a:r>
                <a:rPr lang="en-US" sz="1050" b="1" dirty="0">
                  <a:solidFill>
                    <a:schemeClr val="tx1"/>
                  </a:solidFill>
                  <a:latin typeface="微软雅黑" panose="020B0503020204020204" pitchFamily="34" charset="-122"/>
                  <a:ea typeface="微软雅黑" panose="020B0503020204020204" pitchFamily="34" charset="-122"/>
                </a:rPr>
                <a:t>: </a:t>
              </a:r>
              <a:r>
                <a:rPr lang="zh-CN" altLang="en-US" sz="1050" b="1" dirty="0">
                  <a:solidFill>
                    <a:schemeClr val="tx1"/>
                  </a:solidFill>
                  <a:latin typeface="微软雅黑" panose="020B0503020204020204" pitchFamily="34" charset="-122"/>
                  <a:ea typeface="微软雅黑" panose="020B0503020204020204" pitchFamily="34" charset="-122"/>
                </a:rPr>
                <a:t>目标未完成的潜在借口，例如没有碗</a:t>
              </a:r>
              <a:endParaRPr lang="en-US" sz="1050" dirty="0">
                <a:solidFill>
                  <a:schemeClr val="tx1"/>
                </a:solidFill>
                <a:latin typeface="微软雅黑" panose="020B0503020204020204" pitchFamily="34" charset="-122"/>
                <a:ea typeface="微软雅黑" panose="020B0503020204020204" pitchFamily="34" charset="-122"/>
              </a:endParaRPr>
            </a:p>
          </p:txBody>
        </p:sp>
        <p:grpSp>
          <p:nvGrpSpPr>
            <p:cNvPr id="17" name="Group 18">
              <a:extLst>
                <a:ext uri="{FF2B5EF4-FFF2-40B4-BE49-F238E27FC236}">
                  <a16:creationId xmlns:a16="http://schemas.microsoft.com/office/drawing/2014/main" id="{E7B797ED-6D6C-5C43-9049-A76597349798}"/>
                </a:ext>
              </a:extLst>
            </p:cNvPr>
            <p:cNvGrpSpPr/>
            <p:nvPr/>
          </p:nvGrpSpPr>
          <p:grpSpPr>
            <a:xfrm>
              <a:off x="655356" y="1469392"/>
              <a:ext cx="10844209" cy="1245876"/>
              <a:chOff x="657225" y="-878650"/>
              <a:chExt cx="10844209" cy="1245876"/>
            </a:xfrm>
            <a:solidFill>
              <a:schemeClr val="bg2">
                <a:lumMod val="90000"/>
              </a:schemeClr>
            </a:solidFill>
          </p:grpSpPr>
          <p:sp>
            <p:nvSpPr>
              <p:cNvPr id="24" name="Rectangle 16">
                <a:extLst>
                  <a:ext uri="{FF2B5EF4-FFF2-40B4-BE49-F238E27FC236}">
                    <a16:creationId xmlns:a16="http://schemas.microsoft.com/office/drawing/2014/main" id="{4EA15C0B-94FA-FF49-84C1-2FCC951AA7EF}"/>
                  </a:ext>
                </a:extLst>
              </p:cNvPr>
              <p:cNvSpPr/>
              <p:nvPr/>
            </p:nvSpPr>
            <p:spPr>
              <a:xfrm>
                <a:off x="657226" y="-878650"/>
                <a:ext cx="10844208" cy="524864"/>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zh-TW" altLang="en-US" sz="1050" b="1" dirty="0">
                    <a:solidFill>
                      <a:schemeClr val="tx1">
                        <a:lumMod val="95000"/>
                        <a:lumOff val="5000"/>
                      </a:schemeClr>
                    </a:solidFill>
                    <a:latin typeface="STXinwei" panose="02010800040101010101" pitchFamily="2" charset="-122"/>
                    <a:ea typeface="STXinwei" panose="02010800040101010101" pitchFamily="2" charset="-122"/>
                  </a:rPr>
                  <a:t>目标</a:t>
                </a:r>
                <a:r>
                  <a:rPr lang="en-US" sz="1050" dirty="0">
                    <a:solidFill>
                      <a:schemeClr val="tx1">
                        <a:lumMod val="95000"/>
                        <a:lumOff val="5000"/>
                      </a:schemeClr>
                    </a:solidFill>
                    <a:latin typeface="Bank Gothic Medium" pitchFamily="2" charset="77"/>
                  </a:rPr>
                  <a:t>: </a:t>
                </a:r>
                <a:r>
                  <a:rPr lang="zh-CN" altLang="en-US" sz="1050" dirty="0">
                    <a:solidFill>
                      <a:schemeClr val="tx1">
                        <a:lumMod val="95000"/>
                        <a:lumOff val="5000"/>
                      </a:schemeClr>
                    </a:solidFill>
                    <a:latin typeface="Bank Gothic Medium" pitchFamily="2" charset="77"/>
                  </a:rPr>
                  <a:t>与背景关系密切的任务说明，例如：要吃饱</a:t>
                </a:r>
                <a:endParaRPr lang="en-US" sz="1050" dirty="0">
                  <a:solidFill>
                    <a:schemeClr val="tx1">
                      <a:lumMod val="95000"/>
                      <a:lumOff val="5000"/>
                    </a:schemeClr>
                  </a:solidFill>
                  <a:latin typeface="Avenir Next Condensed Ultra Lig" panose="020B0206020202020204" pitchFamily="34" charset="77"/>
                </a:endParaRPr>
              </a:p>
            </p:txBody>
          </p:sp>
          <p:sp>
            <p:nvSpPr>
              <p:cNvPr id="25" name="Rectangle 17">
                <a:extLst>
                  <a:ext uri="{FF2B5EF4-FFF2-40B4-BE49-F238E27FC236}">
                    <a16:creationId xmlns:a16="http://schemas.microsoft.com/office/drawing/2014/main" id="{4B98E993-187D-6A49-AEA1-4565DC852C36}"/>
                  </a:ext>
                </a:extLst>
              </p:cNvPr>
              <p:cNvSpPr/>
              <p:nvPr/>
            </p:nvSpPr>
            <p:spPr>
              <a:xfrm>
                <a:off x="657225" y="-157638"/>
                <a:ext cx="10844208" cy="524864"/>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zh-TW" altLang="en-US" sz="1050" b="1" dirty="0">
                    <a:solidFill>
                      <a:schemeClr val="tx1">
                        <a:lumMod val="95000"/>
                        <a:lumOff val="5000"/>
                      </a:schemeClr>
                    </a:solidFill>
                    <a:latin typeface="STXinwei" panose="02010800040101010101" pitchFamily="2" charset="-122"/>
                    <a:ea typeface="STXinwei" panose="02010800040101010101" pitchFamily="2" charset="-122"/>
                  </a:rPr>
                  <a:t>效果检验</a:t>
                </a:r>
                <a:r>
                  <a:rPr lang="en-US" sz="1050" dirty="0">
                    <a:solidFill>
                      <a:schemeClr val="tx1">
                        <a:lumMod val="95000"/>
                        <a:lumOff val="5000"/>
                      </a:schemeClr>
                    </a:solidFill>
                    <a:latin typeface="Bank Gothic Medium" pitchFamily="2" charset="77"/>
                  </a:rPr>
                  <a:t>: </a:t>
                </a:r>
                <a:r>
                  <a:rPr lang="zh-CN" altLang="en-US" sz="1050" dirty="0">
                    <a:solidFill>
                      <a:schemeClr val="tx1">
                        <a:lumMod val="95000"/>
                        <a:lumOff val="5000"/>
                      </a:schemeClr>
                    </a:solidFill>
                    <a:latin typeface="Bank Gothic Medium" pitchFamily="2" charset="77"/>
                  </a:rPr>
                  <a:t>可观测的条件结果句，与背景联系密切，例如：</a:t>
                </a:r>
                <a:r>
                  <a:rPr lang="en-US" altLang="zh-CN" sz="1050" dirty="0">
                    <a:solidFill>
                      <a:schemeClr val="tx1">
                        <a:lumMod val="95000"/>
                        <a:lumOff val="5000"/>
                      </a:schemeClr>
                    </a:solidFill>
                    <a:latin typeface="Bank Gothic Medium" pitchFamily="2" charset="77"/>
                  </a:rPr>
                  <a:t>1</a:t>
                </a:r>
                <a:r>
                  <a:rPr lang="zh-CN" altLang="en-US" sz="1050" dirty="0">
                    <a:solidFill>
                      <a:schemeClr val="tx1">
                        <a:lumMod val="95000"/>
                        <a:lumOff val="5000"/>
                      </a:schemeClr>
                    </a:solidFill>
                    <a:latin typeface="Bank Gothic Medium" pitchFamily="2" charset="77"/>
                  </a:rPr>
                  <a:t>天吃</a:t>
                </a:r>
                <a:r>
                  <a:rPr lang="en-US" altLang="zh-CN" sz="1050" dirty="0">
                    <a:solidFill>
                      <a:schemeClr val="tx1">
                        <a:lumMod val="95000"/>
                        <a:lumOff val="5000"/>
                      </a:schemeClr>
                    </a:solidFill>
                    <a:latin typeface="Bank Gothic Medium" pitchFamily="2" charset="77"/>
                  </a:rPr>
                  <a:t>3</a:t>
                </a:r>
                <a:r>
                  <a:rPr lang="zh-CN" altLang="en-US" sz="1050" dirty="0">
                    <a:solidFill>
                      <a:schemeClr val="tx1">
                        <a:lumMod val="95000"/>
                        <a:lumOff val="5000"/>
                      </a:schemeClr>
                    </a:solidFill>
                    <a:latin typeface="Bank Gothic Medium" pitchFamily="2" charset="77"/>
                  </a:rPr>
                  <a:t>碗饭就吃饱了</a:t>
                </a:r>
                <a:endParaRPr lang="en-US" sz="1050" dirty="0">
                  <a:solidFill>
                    <a:schemeClr val="tx1">
                      <a:lumMod val="95000"/>
                      <a:lumOff val="5000"/>
                    </a:schemeClr>
                  </a:solidFill>
                  <a:latin typeface="Avenir Next Condensed Ultra Lig" panose="020B0206020202020204" pitchFamily="34" charset="77"/>
                </a:endParaRPr>
              </a:p>
            </p:txBody>
          </p:sp>
        </p:grpSp>
        <p:sp>
          <p:nvSpPr>
            <p:cNvPr id="18" name="Rectangle 19">
              <a:extLst>
                <a:ext uri="{FF2B5EF4-FFF2-40B4-BE49-F238E27FC236}">
                  <a16:creationId xmlns:a16="http://schemas.microsoft.com/office/drawing/2014/main" id="{92FACB6D-DDDD-A845-9E0E-5EE7957F73C2}"/>
                </a:ext>
              </a:extLst>
            </p:cNvPr>
            <p:cNvSpPr/>
            <p:nvPr/>
          </p:nvSpPr>
          <p:spPr>
            <a:xfrm>
              <a:off x="699229" y="3439637"/>
              <a:ext cx="3240000" cy="958508"/>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TW" altLang="en-US" sz="1050" b="1" dirty="0">
                  <a:solidFill>
                    <a:schemeClr val="tx1">
                      <a:lumMod val="95000"/>
                      <a:lumOff val="5000"/>
                    </a:schemeClr>
                  </a:solidFill>
                  <a:latin typeface="STXinwei" panose="02010800040101010101" pitchFamily="2" charset="-122"/>
                  <a:ea typeface="STXinwei" panose="02010800040101010101" pitchFamily="2" charset="-122"/>
                </a:rPr>
                <a:t>输出</a:t>
              </a:r>
              <a:endParaRPr lang="en-US" altLang="zh-TW" sz="1050" b="1" dirty="0">
                <a:solidFill>
                  <a:schemeClr val="tx1">
                    <a:lumMod val="95000"/>
                    <a:lumOff val="5000"/>
                  </a:schemeClr>
                </a:solidFill>
                <a:latin typeface="STXinwei" panose="02010800040101010101" pitchFamily="2" charset="-122"/>
                <a:ea typeface="STXinwei" panose="02010800040101010101" pitchFamily="2" charset="-122"/>
              </a:endParaRPr>
            </a:p>
            <a:p>
              <a:pPr algn="ctr"/>
              <a:r>
                <a:rPr lang="zh-CN" altLang="en-US" sz="1050" b="1" dirty="0">
                  <a:solidFill>
                    <a:schemeClr val="tx1">
                      <a:lumMod val="95000"/>
                      <a:lumOff val="5000"/>
                    </a:schemeClr>
                  </a:solidFill>
                  <a:latin typeface="STXinwei" panose="02010800040101010101" pitchFamily="2" charset="-122"/>
                  <a:ea typeface="STXinwei" panose="02010800040101010101" pitchFamily="2" charset="-122"/>
                </a:rPr>
                <a:t>饱嗝</a:t>
              </a:r>
              <a:endParaRPr lang="en-US" sz="1050" b="1" dirty="0">
                <a:solidFill>
                  <a:schemeClr val="tx1">
                    <a:lumMod val="95000"/>
                    <a:lumOff val="5000"/>
                  </a:schemeClr>
                </a:solidFill>
                <a:latin typeface="STXinwei" panose="02010800040101010101" pitchFamily="2" charset="-122"/>
                <a:ea typeface="STXinwei" panose="02010800040101010101" pitchFamily="2" charset="-122"/>
              </a:endParaRPr>
            </a:p>
            <a:p>
              <a:r>
                <a:rPr lang="en-US" sz="1050" dirty="0">
                  <a:latin typeface="Avenir Next Condensed Ultra Lig" panose="020B0206020202020204" pitchFamily="34" charset="77"/>
                </a:rPr>
                <a:t>items from</a:t>
              </a:r>
            </a:p>
          </p:txBody>
        </p:sp>
        <p:sp>
          <p:nvSpPr>
            <p:cNvPr id="19" name="Curved Right Arrow 2">
              <a:extLst>
                <a:ext uri="{FF2B5EF4-FFF2-40B4-BE49-F238E27FC236}">
                  <a16:creationId xmlns:a16="http://schemas.microsoft.com/office/drawing/2014/main" id="{512B008F-2E73-2644-833F-939D409BB0B4}"/>
                </a:ext>
              </a:extLst>
            </p:cNvPr>
            <p:cNvSpPr/>
            <p:nvPr/>
          </p:nvSpPr>
          <p:spPr>
            <a:xfrm flipV="1">
              <a:off x="289595" y="2697459"/>
              <a:ext cx="513968" cy="657450"/>
            </a:xfrm>
            <a:prstGeom prst="curvedRightArrow">
              <a:avLst>
                <a:gd name="adj1" fmla="val 25000"/>
                <a:gd name="adj2" fmla="val 38256"/>
                <a:gd name="adj3" fmla="val 25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050">
                <a:solidFill>
                  <a:schemeClr val="tx1"/>
                </a:solidFill>
              </a:endParaRPr>
            </a:p>
          </p:txBody>
        </p:sp>
        <p:sp>
          <p:nvSpPr>
            <p:cNvPr id="20" name="标注: 左箭头 7">
              <a:extLst>
                <a:ext uri="{FF2B5EF4-FFF2-40B4-BE49-F238E27FC236}">
                  <a16:creationId xmlns:a16="http://schemas.microsoft.com/office/drawing/2014/main" id="{B49D726A-9084-4489-8362-DA1BF7515187}"/>
                </a:ext>
              </a:extLst>
            </p:cNvPr>
            <p:cNvSpPr/>
            <p:nvPr/>
          </p:nvSpPr>
          <p:spPr>
            <a:xfrm>
              <a:off x="3946043" y="3354910"/>
              <a:ext cx="3818650" cy="1068303"/>
            </a:xfrm>
            <a:prstGeom prst="leftArrowCallout">
              <a:avLst>
                <a:gd name="adj1" fmla="val 19247"/>
                <a:gd name="adj2" fmla="val 28225"/>
                <a:gd name="adj3" fmla="val 16489"/>
                <a:gd name="adj4" fmla="val 85875"/>
              </a:avLst>
            </a:prstGeom>
            <a:solidFill>
              <a:schemeClr val="bg1"/>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TW" altLang="en-US" sz="1050" b="1" dirty="0">
                  <a:solidFill>
                    <a:schemeClr val="tx1">
                      <a:lumMod val="95000"/>
                      <a:lumOff val="5000"/>
                    </a:schemeClr>
                  </a:solidFill>
                  <a:latin typeface="STXinwei" panose="02010800040101010101" pitchFamily="2" charset="-122"/>
                  <a:ea typeface="STXinwei" panose="02010800040101010101" pitchFamily="2" charset="-122"/>
                </a:rPr>
                <a:t>过程</a:t>
              </a:r>
              <a:endParaRPr lang="en-US" altLang="zh-TW" sz="1050" b="1" dirty="0">
                <a:solidFill>
                  <a:schemeClr val="tx1">
                    <a:lumMod val="95000"/>
                    <a:lumOff val="5000"/>
                  </a:schemeClr>
                </a:solidFill>
                <a:latin typeface="STXinwei" panose="02010800040101010101" pitchFamily="2" charset="-122"/>
                <a:ea typeface="STXinwei" panose="02010800040101010101" pitchFamily="2" charset="-122"/>
              </a:endParaRPr>
            </a:p>
            <a:p>
              <a:pPr algn="ctr"/>
              <a:r>
                <a:rPr lang="zh-CN" altLang="en-US" sz="1050" b="1" dirty="0">
                  <a:solidFill>
                    <a:schemeClr val="tx1">
                      <a:lumMod val="95000"/>
                      <a:lumOff val="5000"/>
                    </a:schemeClr>
                  </a:solidFill>
                  <a:latin typeface="STXinwei" panose="02010800040101010101" pitchFamily="2" charset="-122"/>
                  <a:ea typeface="STXinwei" panose="02010800040101010101" pitchFamily="2" charset="-122"/>
                </a:rPr>
                <a:t>吃掉</a:t>
              </a:r>
              <a:endParaRPr lang="en-US" altLang="zh-CN" sz="1050" b="1" dirty="0">
                <a:solidFill>
                  <a:schemeClr val="tx1">
                    <a:lumMod val="95000"/>
                    <a:lumOff val="5000"/>
                  </a:schemeClr>
                </a:solidFill>
                <a:latin typeface="STXinwei" panose="02010800040101010101" pitchFamily="2" charset="-122"/>
                <a:ea typeface="STXinwei" panose="02010800040101010101" pitchFamily="2" charset="-122"/>
              </a:endParaRPr>
            </a:p>
          </p:txBody>
        </p:sp>
        <p:sp>
          <p:nvSpPr>
            <p:cNvPr id="22" name="TextBox 11">
              <a:extLst>
                <a:ext uri="{FF2B5EF4-FFF2-40B4-BE49-F238E27FC236}">
                  <a16:creationId xmlns:a16="http://schemas.microsoft.com/office/drawing/2014/main" id="{1683906C-E8C4-422F-AA3A-E6983CFCC0D8}"/>
                </a:ext>
              </a:extLst>
            </p:cNvPr>
            <p:cNvSpPr txBox="1"/>
            <p:nvPr/>
          </p:nvSpPr>
          <p:spPr>
            <a:xfrm>
              <a:off x="5956805" y="1033095"/>
              <a:ext cx="371663" cy="51085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tLang="zh-CN" sz="1050" b="1" dirty="0">
                <a:latin typeface="STXinwei" panose="02010800040101010101" pitchFamily="2" charset="-122"/>
                <a:ea typeface="STXinwei" panose="02010800040101010101" pitchFamily="2" charset="-122"/>
              </a:endParaRPr>
            </a:p>
          </p:txBody>
        </p:sp>
        <p:cxnSp>
          <p:nvCxnSpPr>
            <p:cNvPr id="23" name="直接连接符 22">
              <a:extLst>
                <a:ext uri="{FF2B5EF4-FFF2-40B4-BE49-F238E27FC236}">
                  <a16:creationId xmlns:a16="http://schemas.microsoft.com/office/drawing/2014/main" id="{49E8C979-87BE-4DBA-BCF3-F5789A1E888C}"/>
                </a:ext>
              </a:extLst>
            </p:cNvPr>
            <p:cNvCxnSpPr/>
            <p:nvPr/>
          </p:nvCxnSpPr>
          <p:spPr>
            <a:xfrm>
              <a:off x="455463" y="2976773"/>
              <a:ext cx="11279338" cy="0"/>
            </a:xfrm>
            <a:prstGeom prst="line">
              <a:avLst/>
            </a:prstGeom>
            <a:ln w="28575">
              <a:prstDash val="dash"/>
            </a:ln>
          </p:spPr>
          <p:style>
            <a:lnRef idx="1">
              <a:schemeClr val="dk1"/>
            </a:lnRef>
            <a:fillRef idx="0">
              <a:schemeClr val="dk1"/>
            </a:fillRef>
            <a:effectRef idx="0">
              <a:schemeClr val="dk1"/>
            </a:effectRef>
            <a:fontRef idx="minor">
              <a:schemeClr val="tx1"/>
            </a:fontRef>
          </p:style>
        </p:cxnSp>
        <p:sp>
          <p:nvSpPr>
            <p:cNvPr id="43" name="标注: 左箭头 7">
              <a:extLst>
                <a:ext uri="{FF2B5EF4-FFF2-40B4-BE49-F238E27FC236}">
                  <a16:creationId xmlns:a16="http://schemas.microsoft.com/office/drawing/2014/main" id="{B49D726A-9084-4489-8362-DA1BF7515187}"/>
                </a:ext>
              </a:extLst>
            </p:cNvPr>
            <p:cNvSpPr/>
            <p:nvPr/>
          </p:nvSpPr>
          <p:spPr>
            <a:xfrm>
              <a:off x="7680912" y="3354910"/>
              <a:ext cx="3818650" cy="1068303"/>
            </a:xfrm>
            <a:prstGeom prst="leftArrowCallout">
              <a:avLst>
                <a:gd name="adj1" fmla="val 19247"/>
                <a:gd name="adj2" fmla="val 28225"/>
                <a:gd name="adj3" fmla="val 16489"/>
                <a:gd name="adj4" fmla="val 85875"/>
              </a:avLst>
            </a:prstGeom>
            <a:solidFill>
              <a:schemeClr val="bg1"/>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sz="1050" b="1" dirty="0">
                  <a:solidFill>
                    <a:schemeClr val="tx1">
                      <a:lumMod val="95000"/>
                      <a:lumOff val="5000"/>
                    </a:schemeClr>
                  </a:solidFill>
                  <a:latin typeface="STXinwei" panose="02010800040101010101" pitchFamily="2" charset="-122"/>
                  <a:ea typeface="STXinwei" panose="02010800040101010101" pitchFamily="2" charset="-122"/>
                </a:rPr>
                <a:t>输入</a:t>
              </a:r>
              <a:endParaRPr lang="en-US" altLang="zh-CN" sz="1050" b="1" dirty="0">
                <a:solidFill>
                  <a:schemeClr val="tx1">
                    <a:lumMod val="95000"/>
                    <a:lumOff val="5000"/>
                  </a:schemeClr>
                </a:solidFill>
                <a:latin typeface="STXinwei" panose="02010800040101010101" pitchFamily="2" charset="-122"/>
                <a:ea typeface="STXinwei" panose="02010800040101010101" pitchFamily="2" charset="-122"/>
              </a:endParaRPr>
            </a:p>
            <a:p>
              <a:pPr algn="ctr"/>
              <a:r>
                <a:rPr lang="en-US" altLang="zh-CN" sz="1050" b="1" dirty="0">
                  <a:solidFill>
                    <a:schemeClr val="tx1">
                      <a:lumMod val="95000"/>
                      <a:lumOff val="5000"/>
                    </a:schemeClr>
                  </a:solidFill>
                  <a:latin typeface="STXinwei" panose="02010800040101010101" pitchFamily="2" charset="-122"/>
                  <a:ea typeface="STXinwei" panose="02010800040101010101" pitchFamily="2" charset="-122"/>
                </a:rPr>
                <a:t>3</a:t>
              </a:r>
              <a:r>
                <a:rPr lang="zh-CN" altLang="en-US" sz="1050" b="1" dirty="0">
                  <a:solidFill>
                    <a:schemeClr val="tx1">
                      <a:lumMod val="95000"/>
                      <a:lumOff val="5000"/>
                    </a:schemeClr>
                  </a:solidFill>
                  <a:latin typeface="STXinwei" panose="02010800040101010101" pitchFamily="2" charset="-122"/>
                  <a:ea typeface="STXinwei" panose="02010800040101010101" pitchFamily="2" charset="-122"/>
                </a:rPr>
                <a:t>碗饭</a:t>
              </a:r>
              <a:endParaRPr lang="en-US" altLang="zh-CN" sz="1050" b="1" dirty="0">
                <a:solidFill>
                  <a:schemeClr val="tx1">
                    <a:lumMod val="95000"/>
                    <a:lumOff val="5000"/>
                  </a:schemeClr>
                </a:solidFill>
                <a:latin typeface="STXinwei" panose="02010800040101010101" pitchFamily="2" charset="-122"/>
                <a:ea typeface="STXinwei" panose="02010800040101010101" pitchFamily="2" charset="-122"/>
              </a:endParaRPr>
            </a:p>
          </p:txBody>
        </p:sp>
      </p:grpSp>
      <p:sp>
        <p:nvSpPr>
          <p:cNvPr id="5" name="右箭头 4"/>
          <p:cNvSpPr/>
          <p:nvPr/>
        </p:nvSpPr>
        <p:spPr>
          <a:xfrm>
            <a:off x="6635579" y="2198836"/>
            <a:ext cx="435576" cy="79449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4" name="右箭头 43"/>
          <p:cNvSpPr/>
          <p:nvPr/>
        </p:nvSpPr>
        <p:spPr>
          <a:xfrm>
            <a:off x="6635579" y="3399739"/>
            <a:ext cx="435576" cy="79449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6" name="矩形 5"/>
          <p:cNvSpPr/>
          <p:nvPr/>
        </p:nvSpPr>
        <p:spPr>
          <a:xfrm>
            <a:off x="7415456" y="2265651"/>
            <a:ext cx="685800"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50" dirty="0"/>
              <a:t>目标区</a:t>
            </a:r>
          </a:p>
        </p:txBody>
      </p:sp>
      <p:sp>
        <p:nvSpPr>
          <p:cNvPr id="45" name="矩形 44"/>
          <p:cNvSpPr/>
          <p:nvPr/>
        </p:nvSpPr>
        <p:spPr>
          <a:xfrm>
            <a:off x="7415456" y="3416100"/>
            <a:ext cx="685800"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50" dirty="0"/>
              <a:t>手段区</a:t>
            </a:r>
          </a:p>
        </p:txBody>
      </p:sp>
      <p:sp>
        <p:nvSpPr>
          <p:cNvPr id="46" name="左弧形箭头 45"/>
          <p:cNvSpPr/>
          <p:nvPr/>
        </p:nvSpPr>
        <p:spPr>
          <a:xfrm>
            <a:off x="330013" y="2754973"/>
            <a:ext cx="313889" cy="477276"/>
          </a:xfrm>
          <a:prstGeom prst="curvedRightArrow">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b="1">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ndParaRPr>
          </a:p>
        </p:txBody>
      </p:sp>
      <p:sp>
        <p:nvSpPr>
          <p:cNvPr id="47" name="左弧形箭头 46"/>
          <p:cNvSpPr/>
          <p:nvPr/>
        </p:nvSpPr>
        <p:spPr>
          <a:xfrm>
            <a:off x="330013" y="3176310"/>
            <a:ext cx="313889" cy="769325"/>
          </a:xfrm>
          <a:prstGeom prst="curvedRightArrow">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b="1">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ndParaRPr>
          </a:p>
        </p:txBody>
      </p:sp>
      <p:sp>
        <p:nvSpPr>
          <p:cNvPr id="48" name="左弧形箭头 47"/>
          <p:cNvSpPr/>
          <p:nvPr/>
        </p:nvSpPr>
        <p:spPr>
          <a:xfrm rot="16200000">
            <a:off x="2347689" y="3928354"/>
            <a:ext cx="230650" cy="646586"/>
          </a:xfrm>
          <a:prstGeom prst="curvedRightArrow">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b="1">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ndParaRPr>
          </a:p>
        </p:txBody>
      </p:sp>
      <p:sp>
        <p:nvSpPr>
          <p:cNvPr id="49" name="左弧形箭头 48"/>
          <p:cNvSpPr/>
          <p:nvPr/>
        </p:nvSpPr>
        <p:spPr>
          <a:xfrm rot="16200000">
            <a:off x="4241506" y="3928354"/>
            <a:ext cx="230650" cy="646586"/>
          </a:xfrm>
          <a:prstGeom prst="curvedRightArrow">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b="1">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ndParaRPr>
          </a:p>
        </p:txBody>
      </p:sp>
      <p:sp>
        <p:nvSpPr>
          <p:cNvPr id="52" name="左弧形箭头 51"/>
          <p:cNvSpPr/>
          <p:nvPr/>
        </p:nvSpPr>
        <p:spPr>
          <a:xfrm>
            <a:off x="330013" y="2171900"/>
            <a:ext cx="313889" cy="684111"/>
          </a:xfrm>
          <a:prstGeom prst="curvedRightArrow">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b="1">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ndParaRPr>
          </a:p>
        </p:txBody>
      </p:sp>
      <p:sp>
        <p:nvSpPr>
          <p:cNvPr id="53" name="文本框 52"/>
          <p:cNvSpPr txBox="1"/>
          <p:nvPr/>
        </p:nvSpPr>
        <p:spPr>
          <a:xfrm>
            <a:off x="630566" y="4131991"/>
            <a:ext cx="877163" cy="300082"/>
          </a:xfrm>
          <a:prstGeom prst="rect">
            <a:avLst/>
          </a:prstGeom>
          <a:noFill/>
        </p:spPr>
        <p:txBody>
          <a:bodyPr wrap="none" rtlCol="0">
            <a:spAutoFit/>
          </a:bodyPr>
          <a:lstStyle/>
          <a:p>
            <a:r>
              <a:rPr lang="zh-CN" altLang="en-US" sz="1350" dirty="0">
                <a:solidFill>
                  <a:srgbClr val="6FAC48"/>
                </a:solidFill>
              </a:rPr>
              <a:t>逻辑梳理</a:t>
            </a:r>
          </a:p>
        </p:txBody>
      </p:sp>
      <p:sp>
        <p:nvSpPr>
          <p:cNvPr id="54" name="文本框 53"/>
          <p:cNvSpPr txBox="1"/>
          <p:nvPr/>
        </p:nvSpPr>
        <p:spPr>
          <a:xfrm>
            <a:off x="753556" y="3344469"/>
            <a:ext cx="877163" cy="300082"/>
          </a:xfrm>
          <a:prstGeom prst="rect">
            <a:avLst/>
          </a:prstGeom>
          <a:noFill/>
        </p:spPr>
        <p:txBody>
          <a:bodyPr wrap="none" rtlCol="0">
            <a:spAutoFit/>
          </a:bodyPr>
          <a:lstStyle/>
          <a:p>
            <a:r>
              <a:rPr lang="zh-CN" altLang="en-US" sz="1350" dirty="0">
                <a:solidFill>
                  <a:srgbClr val="FF0000"/>
                </a:solidFill>
              </a:rPr>
              <a:t>逻辑验证</a:t>
            </a:r>
          </a:p>
        </p:txBody>
      </p:sp>
    </p:spTree>
    <p:extLst>
      <p:ext uri="{BB962C8B-B14F-4D97-AF65-F5344CB8AC3E}">
        <p14:creationId xmlns:p14="http://schemas.microsoft.com/office/powerpoint/2010/main" val="95771220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63D268-F67E-4325-9381-125F6BCD7A37}"/>
              </a:ext>
            </a:extLst>
          </p:cNvPr>
          <p:cNvSpPr>
            <a:spLocks noGrp="1"/>
          </p:cNvSpPr>
          <p:nvPr>
            <p:ph type="title"/>
          </p:nvPr>
        </p:nvSpPr>
        <p:spPr/>
        <p:txBody>
          <a:bodyPr/>
          <a:lstStyle/>
          <a:p>
            <a:r>
              <a:rPr lang="zh-CN" altLang="en-US" dirty="0"/>
              <a:t>实现方法论的工具</a:t>
            </a:r>
            <a:r>
              <a:rPr lang="en-US" altLang="zh-CN" dirty="0"/>
              <a:t>—</a:t>
            </a:r>
            <a:r>
              <a:rPr lang="zh-CN" altLang="en-US" dirty="0"/>
              <a:t>负逻辑模型</a:t>
            </a:r>
          </a:p>
        </p:txBody>
      </p:sp>
      <p:sp>
        <p:nvSpPr>
          <p:cNvPr id="4" name="内容占位符 2">
            <a:extLst>
              <a:ext uri="{FF2B5EF4-FFF2-40B4-BE49-F238E27FC236}">
                <a16:creationId xmlns:a16="http://schemas.microsoft.com/office/drawing/2014/main" id="{4C09D2C5-2A92-4633-9EB5-5DFC8AEA343E}"/>
              </a:ext>
            </a:extLst>
          </p:cNvPr>
          <p:cNvSpPr>
            <a:spLocks noGrp="1"/>
          </p:cNvSpPr>
          <p:nvPr>
            <p:ph idx="1"/>
          </p:nvPr>
        </p:nvSpPr>
        <p:spPr>
          <a:xfrm>
            <a:off x="857251" y="2057400"/>
            <a:ext cx="7404653" cy="4038600"/>
          </a:xfrm>
        </p:spPr>
        <p:txBody>
          <a:bodyPr/>
          <a:lstStyle/>
          <a:p>
            <a:pPr>
              <a:lnSpc>
                <a:spcPct val="130000"/>
              </a:lnSpc>
            </a:pPr>
            <a:r>
              <a:rPr lang="zh-CN" altLang="en-US" dirty="0"/>
              <a:t>当前基于逻辑模型运行的</a:t>
            </a:r>
            <a:r>
              <a:rPr lang="en-US" altLang="zh-CN" dirty="0"/>
              <a:t>XLP</a:t>
            </a:r>
            <a:r>
              <a:rPr lang="zh-CN" altLang="en-US" dirty="0"/>
              <a:t>学习课程存在以下局限</a:t>
            </a:r>
          </a:p>
          <a:p>
            <a:pPr marL="514350" lvl="1" indent="-171450">
              <a:lnSpc>
                <a:spcPct val="130000"/>
              </a:lnSpc>
              <a:buFont typeface="Arial" panose="020B0604020202020204" pitchFamily="34" charset="0"/>
              <a:buChar char="•"/>
            </a:pPr>
            <a:r>
              <a:rPr lang="zh-CN" altLang="en-US" sz="2100" dirty="0">
                <a:solidFill>
                  <a:schemeClr val="tx1"/>
                </a:solidFill>
              </a:rPr>
              <a:t>无法记录下目标达成过程中的真实过程</a:t>
            </a:r>
          </a:p>
          <a:p>
            <a:pPr marL="514350" lvl="1" indent="-171450">
              <a:lnSpc>
                <a:spcPct val="130000"/>
              </a:lnSpc>
              <a:buFont typeface="Arial" panose="020B0604020202020204" pitchFamily="34" charset="0"/>
              <a:buChar char="•"/>
            </a:pPr>
            <a:r>
              <a:rPr lang="zh-CN" altLang="en-US" sz="2100" dirty="0">
                <a:solidFill>
                  <a:schemeClr val="tx1"/>
                </a:solidFill>
              </a:rPr>
              <a:t>可以指导目标达成，无法归因行为失败</a:t>
            </a:r>
          </a:p>
          <a:p>
            <a:pPr marL="514350" lvl="1" indent="-171450">
              <a:lnSpc>
                <a:spcPct val="130000"/>
              </a:lnSpc>
              <a:buFont typeface="Arial" panose="020B0604020202020204" pitchFamily="34" charset="0"/>
              <a:buChar char="•"/>
            </a:pPr>
            <a:r>
              <a:rPr lang="zh-CN" altLang="en-US" sz="2100" dirty="0">
                <a:solidFill>
                  <a:schemeClr val="tx1"/>
                </a:solidFill>
              </a:rPr>
              <a:t>无法提高学生在过程中的风险把控能力</a:t>
            </a:r>
          </a:p>
          <a:p>
            <a:pPr marL="514350" lvl="1" indent="-171450">
              <a:lnSpc>
                <a:spcPct val="130000"/>
              </a:lnSpc>
              <a:buFont typeface="Arial" panose="020B0604020202020204" pitchFamily="34" charset="0"/>
              <a:buChar char="•"/>
            </a:pPr>
            <a:endParaRPr lang="zh-CN" altLang="en-US" sz="2100" dirty="0">
              <a:solidFill>
                <a:schemeClr val="tx1"/>
              </a:solidFill>
            </a:endParaRPr>
          </a:p>
          <a:p>
            <a:pPr indent="-171450">
              <a:lnSpc>
                <a:spcPct val="130000"/>
              </a:lnSpc>
              <a:buFont typeface="Arial" panose="020B0604020202020204" pitchFamily="34" charset="0"/>
              <a:buChar char="•"/>
            </a:pPr>
            <a:r>
              <a:rPr lang="zh-CN" altLang="en-US" dirty="0">
                <a:solidFill>
                  <a:schemeClr val="tx1"/>
                </a:solidFill>
              </a:rPr>
              <a:t>尝试引入基于</a:t>
            </a:r>
            <a:r>
              <a:rPr lang="en-US" altLang="zh-CN" dirty="0">
                <a:solidFill>
                  <a:schemeClr val="tx1"/>
                </a:solidFill>
              </a:rPr>
              <a:t>Anti-patterns</a:t>
            </a:r>
            <a:r>
              <a:rPr lang="zh-CN" altLang="en-US" dirty="0">
                <a:solidFill>
                  <a:schemeClr val="tx1"/>
                </a:solidFill>
              </a:rPr>
              <a:t>思维下的负逻辑模型，解决以上问题</a:t>
            </a:r>
          </a:p>
        </p:txBody>
      </p:sp>
    </p:spTree>
    <p:extLst>
      <p:ext uri="{BB962C8B-B14F-4D97-AF65-F5344CB8AC3E}">
        <p14:creationId xmlns:p14="http://schemas.microsoft.com/office/powerpoint/2010/main" val="37720251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表格 5"/>
          <p:cNvGraphicFramePr/>
          <p:nvPr/>
        </p:nvGraphicFramePr>
        <p:xfrm>
          <a:off x="535781" y="2502694"/>
          <a:ext cx="3624263" cy="2531270"/>
        </p:xfrm>
        <a:graphic>
          <a:graphicData uri="http://schemas.openxmlformats.org/drawingml/2006/table">
            <a:tbl>
              <a:tblPr firstRow="1" bandRow="1">
                <a:tableStyleId>{5940675A-B579-460E-94D1-54222C63F5DA}</a:tableStyleId>
              </a:tblPr>
              <a:tblGrid>
                <a:gridCol w="924878">
                  <a:extLst>
                    <a:ext uri="{9D8B030D-6E8A-4147-A177-3AD203B41FA5}">
                      <a16:colId xmlns:a16="http://schemas.microsoft.com/office/drawing/2014/main" val="20000"/>
                    </a:ext>
                  </a:extLst>
                </a:gridCol>
                <a:gridCol w="1834515">
                  <a:extLst>
                    <a:ext uri="{9D8B030D-6E8A-4147-A177-3AD203B41FA5}">
                      <a16:colId xmlns:a16="http://schemas.microsoft.com/office/drawing/2014/main" val="20001"/>
                    </a:ext>
                  </a:extLst>
                </a:gridCol>
                <a:gridCol w="864870">
                  <a:extLst>
                    <a:ext uri="{9D8B030D-6E8A-4147-A177-3AD203B41FA5}">
                      <a16:colId xmlns:a16="http://schemas.microsoft.com/office/drawing/2014/main" val="20002"/>
                    </a:ext>
                  </a:extLst>
                </a:gridCol>
              </a:tblGrid>
              <a:tr h="252413">
                <a:tc>
                  <a:txBody>
                    <a:bodyPr/>
                    <a:lstStyle/>
                    <a:p>
                      <a:pPr indent="0">
                        <a:buNone/>
                      </a:pPr>
                      <a:r>
                        <a:rPr lang="en-US" sz="1200">
                          <a:latin typeface="宋体" panose="02010600030101010101" pitchFamily="2" charset="-122"/>
                          <a:ea typeface="宋体" panose="02010600030101010101" pitchFamily="2" charset="-122"/>
                          <a:cs typeface="宋体" panose="02010600030101010101" pitchFamily="2" charset="-122"/>
                          <a:sym typeface="+mn-ea"/>
                        </a:rPr>
                        <a:t>背景</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51435" marR="5143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gridSpan="2">
                  <a:txBody>
                    <a:bodyPr/>
                    <a:lstStyle/>
                    <a:p>
                      <a:pPr indent="0">
                        <a:buNone/>
                      </a:pPr>
                      <a:r>
                        <a:rPr lang="en-US" sz="1200">
                          <a:latin typeface="宋体" panose="02010600030101010101" pitchFamily="2" charset="-122"/>
                          <a:ea typeface="宋体" panose="02010600030101010101" pitchFamily="2" charset="-122"/>
                          <a:cs typeface="宋体" panose="02010600030101010101" pitchFamily="2" charset="-122"/>
                          <a:sym typeface="+mn-ea"/>
                        </a:rPr>
                        <a:t>老师要求大家预习课前必读书籍</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51435" marR="5143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xBody>
                    <a:bodyPr/>
                    <a:lstStyle/>
                    <a:p>
                      <a:endParaRPr lang="zh-CN"/>
                    </a:p>
                  </a:txBody>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extLst>
                  <a:ext uri="{0D108BD9-81ED-4DB2-BD59-A6C34878D82A}">
                    <a16:rowId xmlns:a16="http://schemas.microsoft.com/office/drawing/2014/main" val="10000"/>
                  </a:ext>
                </a:extLst>
              </a:tr>
              <a:tr h="277654">
                <a:tc>
                  <a:txBody>
                    <a:bodyPr/>
                    <a:lstStyle/>
                    <a:p>
                      <a:pPr indent="0">
                        <a:buNone/>
                      </a:pPr>
                      <a:r>
                        <a:rPr lang="zh-CN" altLang="en-US" sz="1200" b="0">
                          <a:latin typeface="宋体" panose="02010600030101010101" pitchFamily="2" charset="-122"/>
                          <a:ea typeface="宋体" panose="02010600030101010101" pitchFamily="2" charset="-122"/>
                          <a:cs typeface="宋体" panose="02010600030101010101" pitchFamily="2" charset="-122"/>
                        </a:rPr>
                        <a:t>目标</a:t>
                      </a:r>
                    </a:p>
                  </a:txBody>
                  <a:tcPr marL="51435" marR="5143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gridSpan="2">
                  <a:txBody>
                    <a:bodyPr/>
                    <a:lstStyle/>
                    <a:p>
                      <a:pPr indent="0">
                        <a:buNone/>
                      </a:pPr>
                      <a:r>
                        <a:rPr lang="zh-CN" altLang="en-US" sz="1200" b="0">
                          <a:latin typeface="宋体" panose="02010600030101010101" pitchFamily="2" charset="-122"/>
                          <a:ea typeface="宋体" panose="02010600030101010101" pitchFamily="2" charset="-122"/>
                          <a:cs typeface="宋体" panose="02010600030101010101" pitchFamily="2" charset="-122"/>
                        </a:rPr>
                        <a:t>了解</a:t>
                      </a:r>
                      <a:r>
                        <a:rPr lang="en-US" altLang="zh-CN" sz="1200" b="0">
                          <a:latin typeface="宋体" panose="02010600030101010101" pitchFamily="2" charset="-122"/>
                          <a:ea typeface="宋体" panose="02010600030101010101" pitchFamily="2" charset="-122"/>
                          <a:cs typeface="宋体" panose="02010600030101010101" pitchFamily="2" charset="-122"/>
                        </a:rPr>
                        <a:t>XLP</a:t>
                      </a:r>
                      <a:r>
                        <a:rPr lang="zh-CN" altLang="en-US" sz="1200" b="0">
                          <a:latin typeface="宋体" panose="02010600030101010101" pitchFamily="2" charset="-122"/>
                          <a:ea typeface="宋体" panose="02010600030101010101" pitchFamily="2" charset="-122"/>
                          <a:cs typeface="宋体" panose="02010600030101010101" pitchFamily="2" charset="-122"/>
                        </a:rPr>
                        <a:t>课程</a:t>
                      </a:r>
                    </a:p>
                  </a:txBody>
                  <a:tcPr marL="51435" marR="5143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xBody>
                    <a:bodyPr/>
                    <a:lstStyle/>
                    <a:p>
                      <a:endParaRPr lang="zh-CN"/>
                    </a:p>
                  </a:txBody>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extLst>
                  <a:ext uri="{0D108BD9-81ED-4DB2-BD59-A6C34878D82A}">
                    <a16:rowId xmlns:a16="http://schemas.microsoft.com/office/drawing/2014/main" val="10001"/>
                  </a:ext>
                </a:extLst>
              </a:tr>
              <a:tr h="548640">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检验标准</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51435" marR="5143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gridSpan="2">
                  <a:txBody>
                    <a:bodyPr/>
                    <a:lstStyle/>
                    <a:p>
                      <a:pPr indent="0">
                        <a:buNone/>
                      </a:pPr>
                      <a:r>
                        <a:rPr lang="en-US" sz="1200">
                          <a:latin typeface="宋体" panose="02010600030101010101" pitchFamily="2" charset="-122"/>
                          <a:ea typeface="宋体" panose="02010600030101010101" pitchFamily="2" charset="-122"/>
                          <a:cs typeface="宋体" panose="02010600030101010101" pitchFamily="2" charset="-122"/>
                          <a:sym typeface="+mn-ea"/>
                        </a:rPr>
                        <a:t>*对资料阅读率</a:t>
                      </a:r>
                      <a:r>
                        <a:rPr lang="zh-CN" altLang="en-US" sz="1200">
                          <a:latin typeface="宋体" panose="02010600030101010101" pitchFamily="2" charset="-122"/>
                          <a:ea typeface="宋体" panose="02010600030101010101" pitchFamily="2" charset="-122"/>
                          <a:cs typeface="宋体" panose="02010600030101010101" pitchFamily="2" charset="-122"/>
                          <a:sym typeface="+mn-ea"/>
                        </a:rPr>
                        <a:t>超过</a:t>
                      </a:r>
                      <a:r>
                        <a:rPr lang="en-US" altLang="zh-CN" sz="1200">
                          <a:latin typeface="宋体" panose="02010600030101010101" pitchFamily="2" charset="-122"/>
                          <a:ea typeface="宋体" panose="02010600030101010101" pitchFamily="2" charset="-122"/>
                          <a:cs typeface="宋体" panose="02010600030101010101" pitchFamily="2" charset="-122"/>
                          <a:sym typeface="+mn-ea"/>
                        </a:rPr>
                        <a:t>9</a:t>
                      </a:r>
                      <a:r>
                        <a:rPr lang="en-US" sz="1200">
                          <a:latin typeface="宋体" panose="02010600030101010101" pitchFamily="2" charset="-122"/>
                          <a:ea typeface="宋体" panose="02010600030101010101" pitchFamily="2" charset="-122"/>
                          <a:cs typeface="宋体" panose="02010600030101010101" pitchFamily="2" charset="-122"/>
                          <a:sym typeface="+mn-ea"/>
                        </a:rPr>
                        <a:t>0%</a:t>
                      </a:r>
                      <a:endParaRPr lang="en-US" sz="1200" b="0">
                        <a:latin typeface="宋体" panose="02010600030101010101" pitchFamily="2" charset="-122"/>
                        <a:ea typeface="宋体" panose="02010600030101010101" pitchFamily="2" charset="-122"/>
                        <a:cs typeface="宋体" panose="02010600030101010101" pitchFamily="2" charset="-122"/>
                        <a:sym typeface="+mn-ea"/>
                      </a:endParaRPr>
                    </a:p>
                    <a:p>
                      <a:pPr indent="0">
                        <a:buNone/>
                      </a:pPr>
                      <a:r>
                        <a:rPr lang="en-US" sz="1200">
                          <a:latin typeface="宋体" panose="02010600030101010101" pitchFamily="2" charset="-122"/>
                          <a:ea typeface="宋体" panose="02010600030101010101" pitchFamily="2" charset="-122"/>
                          <a:cs typeface="宋体" panose="02010600030101010101" pitchFamily="2" charset="-122"/>
                          <a:sym typeface="+mn-ea"/>
                        </a:rPr>
                        <a:t>*总阅读时间</a:t>
                      </a:r>
                      <a:r>
                        <a:rPr lang="zh-CN" altLang="en-US" sz="1200">
                          <a:latin typeface="宋体" panose="02010600030101010101" pitchFamily="2" charset="-122"/>
                          <a:ea typeface="宋体" panose="02010600030101010101" pitchFamily="2" charset="-122"/>
                          <a:cs typeface="宋体" panose="02010600030101010101" pitchFamily="2" charset="-122"/>
                          <a:sym typeface="+mn-ea"/>
                        </a:rPr>
                        <a:t>超过</a:t>
                      </a:r>
                      <a:r>
                        <a:rPr lang="en-US" altLang="zh-CN" sz="1200">
                          <a:latin typeface="宋体" panose="02010600030101010101" pitchFamily="2" charset="-122"/>
                          <a:ea typeface="宋体" panose="02010600030101010101" pitchFamily="2" charset="-122"/>
                          <a:cs typeface="宋体" panose="02010600030101010101" pitchFamily="2" charset="-122"/>
                          <a:sym typeface="+mn-ea"/>
                        </a:rPr>
                        <a:t>10</a:t>
                      </a:r>
                      <a:r>
                        <a:rPr lang="en-US" sz="1200">
                          <a:latin typeface="宋体" panose="02010600030101010101" pitchFamily="2" charset="-122"/>
                          <a:ea typeface="宋体" panose="02010600030101010101" pitchFamily="2" charset="-122"/>
                          <a:cs typeface="宋体" panose="02010600030101010101" pitchFamily="2" charset="-122"/>
                          <a:sym typeface="+mn-ea"/>
                        </a:rPr>
                        <a:t>小时</a:t>
                      </a:r>
                    </a:p>
                    <a:p>
                      <a:pPr indent="0">
                        <a:buNone/>
                      </a:pPr>
                      <a:r>
                        <a:rPr lang="en-US" altLang="en-US" sz="1200" b="0">
                          <a:latin typeface="宋体" panose="02010600030101010101" pitchFamily="2" charset="-122"/>
                          <a:ea typeface="宋体" panose="02010600030101010101" pitchFamily="2" charset="-122"/>
                          <a:cs typeface="宋体" panose="02010600030101010101" pitchFamily="2" charset="-122"/>
                        </a:rPr>
                        <a:t>*</a:t>
                      </a:r>
                      <a:r>
                        <a:rPr lang="zh-CN" altLang="en-US" sz="1200" b="0">
                          <a:latin typeface="宋体" panose="02010600030101010101" pitchFamily="2" charset="-122"/>
                          <a:ea typeface="宋体" panose="02010600030101010101" pitchFamily="2" charset="-122"/>
                          <a:cs typeface="宋体" panose="02010600030101010101" pitchFamily="2" charset="-122"/>
                        </a:rPr>
                        <a:t>读书心得超过</a:t>
                      </a:r>
                      <a:r>
                        <a:rPr lang="en-US" altLang="zh-CN" sz="1200" b="0">
                          <a:latin typeface="宋体" panose="02010600030101010101" pitchFamily="2" charset="-122"/>
                          <a:ea typeface="宋体" panose="02010600030101010101" pitchFamily="2" charset="-122"/>
                          <a:cs typeface="宋体" panose="02010600030101010101" pitchFamily="2" charset="-122"/>
                        </a:rPr>
                        <a:t>500</a:t>
                      </a:r>
                      <a:r>
                        <a:rPr lang="zh-CN" altLang="en-US" sz="1200" b="0">
                          <a:latin typeface="宋体" panose="02010600030101010101" pitchFamily="2" charset="-122"/>
                          <a:ea typeface="宋体" panose="02010600030101010101" pitchFamily="2" charset="-122"/>
                          <a:cs typeface="宋体" panose="02010600030101010101" pitchFamily="2" charset="-122"/>
                        </a:rPr>
                        <a:t>字</a:t>
                      </a:r>
                    </a:p>
                  </a:txBody>
                  <a:tcPr marL="51435" marR="5143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xBody>
                    <a:bodyPr/>
                    <a:lstStyle/>
                    <a:p>
                      <a:endParaRPr lang="zh-CN"/>
                    </a:p>
                  </a:txBody>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extLst>
                  <a:ext uri="{0D108BD9-81ED-4DB2-BD59-A6C34878D82A}">
                    <a16:rowId xmlns:a16="http://schemas.microsoft.com/office/drawing/2014/main" val="10002"/>
                  </a:ext>
                </a:extLst>
              </a:tr>
              <a:tr h="277654">
                <a:tc>
                  <a:txBody>
                    <a:bodyPr/>
                    <a:lstStyle/>
                    <a:p>
                      <a:pPr indent="0">
                        <a:buNone/>
                      </a:pPr>
                      <a:r>
                        <a:rPr lang="zh-CN" altLang="en-US" sz="1200" b="0">
                          <a:latin typeface="宋体" panose="02010600030101010101" pitchFamily="2" charset="-122"/>
                          <a:ea typeface="宋体" panose="02010600030101010101" pitchFamily="2" charset="-122"/>
                          <a:cs typeface="宋体" panose="02010600030101010101" pitchFamily="2" charset="-122"/>
                        </a:rPr>
                        <a:t>输出</a:t>
                      </a:r>
                    </a:p>
                  </a:txBody>
                  <a:tcPr marL="51435" marR="5143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过程</a:t>
                      </a:r>
                      <a:endParaRPr lang="zh-CN" altLang="en-US" sz="1200" b="0">
                        <a:latin typeface="宋体" panose="02010600030101010101" pitchFamily="2" charset="-122"/>
                        <a:ea typeface="宋体" panose="02010600030101010101" pitchFamily="2" charset="-122"/>
                        <a:cs typeface="宋体" panose="02010600030101010101" pitchFamily="2" charset="-122"/>
                      </a:endParaRPr>
                    </a:p>
                  </a:txBody>
                  <a:tcPr marL="51435" marR="5143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输入</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51435" marR="5143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626269">
                <a:tc>
                  <a:txBody>
                    <a:bodyPr/>
                    <a:lstStyle/>
                    <a:p>
                      <a:pPr indent="0">
                        <a:buNone/>
                      </a:pPr>
                      <a:r>
                        <a:rPr lang="zh-CN" altLang="en-US" sz="1200" b="0">
                          <a:latin typeface="宋体" panose="02010600030101010101" pitchFamily="2" charset="-122"/>
                          <a:ea typeface="宋体" panose="02010600030101010101" pitchFamily="2" charset="-122"/>
                          <a:cs typeface="宋体" panose="02010600030101010101" pitchFamily="2" charset="-122"/>
                        </a:rPr>
                        <a:t>读过书的我</a:t>
                      </a:r>
                    </a:p>
                    <a:p>
                      <a:pPr indent="0">
                        <a:buNone/>
                      </a:pPr>
                      <a:r>
                        <a:rPr lang="zh-CN" altLang="en-US" sz="1200" b="0">
                          <a:latin typeface="宋体" panose="02010600030101010101" pitchFamily="2" charset="-122"/>
                          <a:ea typeface="宋体" panose="02010600030101010101" pitchFamily="2" charset="-122"/>
                          <a:cs typeface="宋体" panose="02010600030101010101" pitchFamily="2" charset="-122"/>
                        </a:rPr>
                        <a:t>《读书心得》</a:t>
                      </a:r>
                    </a:p>
                  </a:txBody>
                  <a:tcPr marL="51435" marR="5143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a:t>
                      </a:r>
                      <a:r>
                        <a:rPr lang="zh-CN" altLang="en-US" sz="1200" b="0">
                          <a:latin typeface="宋体" panose="02010600030101010101" pitchFamily="2" charset="-122"/>
                          <a:ea typeface="宋体" panose="02010600030101010101" pitchFamily="2" charset="-122"/>
                          <a:cs typeface="宋体" panose="02010600030101010101" pitchFamily="2" charset="-122"/>
                        </a:rPr>
                        <a:t>看书</a:t>
                      </a:r>
                    </a:p>
                    <a:p>
                      <a:pPr indent="0">
                        <a:buNone/>
                      </a:pPr>
                      <a:r>
                        <a:rPr lang="en-US" altLang="zh-CN" sz="1200" b="0">
                          <a:latin typeface="宋体" panose="02010600030101010101" pitchFamily="2" charset="-122"/>
                          <a:ea typeface="宋体" panose="02010600030101010101" pitchFamily="2" charset="-122"/>
                          <a:cs typeface="宋体" panose="02010600030101010101" pitchFamily="2" charset="-122"/>
                        </a:rPr>
                        <a:t>*</a:t>
                      </a:r>
                      <a:r>
                        <a:rPr lang="zh-CN" altLang="en-US" sz="1200" b="0">
                          <a:latin typeface="宋体" panose="02010600030101010101" pitchFamily="2" charset="-122"/>
                          <a:ea typeface="宋体" panose="02010600030101010101" pitchFamily="2" charset="-122"/>
                          <a:cs typeface="宋体" panose="02010600030101010101" pitchFamily="2" charset="-122"/>
                        </a:rPr>
                        <a:t>写读书心得</a:t>
                      </a:r>
                    </a:p>
                  </a:txBody>
                  <a:tcPr marL="51435" marR="5143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zh-CN" altLang="en-US" sz="1200" b="0">
                          <a:latin typeface="宋体" panose="02010600030101010101" pitchFamily="2" charset="-122"/>
                          <a:ea typeface="宋体" panose="02010600030101010101" pitchFamily="2" charset="-122"/>
                          <a:cs typeface="宋体" panose="02010600030101010101" pitchFamily="2" charset="-122"/>
                        </a:rPr>
                        <a:t>我</a:t>
                      </a:r>
                      <a:endParaRPr lang="en-US" sz="1200" b="0">
                        <a:latin typeface="宋体" panose="02010600030101010101" pitchFamily="2" charset="-122"/>
                        <a:ea typeface="宋体" panose="02010600030101010101" pitchFamily="2" charset="-122"/>
                        <a:cs typeface="宋体" panose="02010600030101010101" pitchFamily="2" charset="-122"/>
                      </a:endParaRPr>
                    </a:p>
                    <a:p>
                      <a:pPr indent="0">
                        <a:buNone/>
                      </a:pPr>
                      <a:r>
                        <a:rPr lang="en-US" sz="1200" b="0">
                          <a:latin typeface="宋体" panose="02010600030101010101" pitchFamily="2" charset="-122"/>
                          <a:ea typeface="宋体" panose="02010600030101010101" pitchFamily="2" charset="-122"/>
                          <a:cs typeface="宋体" panose="02010600030101010101" pitchFamily="2" charset="-122"/>
                        </a:rPr>
                        <a:t>课程资料</a:t>
                      </a:r>
                    </a:p>
                    <a:p>
                      <a:pPr indent="0">
                        <a:buNone/>
                      </a:pPr>
                      <a:r>
                        <a:rPr lang="en-US" sz="1200" b="0">
                          <a:latin typeface="宋体" panose="02010600030101010101" pitchFamily="2" charset="-122"/>
                          <a:ea typeface="宋体" panose="02010600030101010101" pitchFamily="2" charset="-122"/>
                          <a:cs typeface="宋体" panose="02010600030101010101" pitchFamily="2" charset="-122"/>
                        </a:rPr>
                        <a:t>背景</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51435" marR="5143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548640">
                <a:tc>
                  <a:txBody>
                    <a:bodyPr/>
                    <a:lstStyle/>
                    <a:p>
                      <a:pPr indent="0">
                        <a:buNone/>
                      </a:pPr>
                      <a:r>
                        <a:rPr lang="zh-CN" altLang="en-US" sz="1200" b="0">
                          <a:latin typeface="宋体" panose="02010600030101010101" pitchFamily="2" charset="-122"/>
                          <a:ea typeface="宋体" panose="02010600030101010101" pitchFamily="2" charset="-122"/>
                          <a:cs typeface="宋体" panose="02010600030101010101" pitchFamily="2" charset="-122"/>
                        </a:rPr>
                        <a:t>边界条件</a:t>
                      </a:r>
                    </a:p>
                  </a:txBody>
                  <a:tcPr marL="51435" marR="5143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gridSpan="2">
                  <a:txBody>
                    <a:bodyPr/>
                    <a:lstStyle/>
                    <a:p>
                      <a:pPr indent="0">
                        <a:buNone/>
                      </a:pPr>
                      <a:r>
                        <a:rPr lang="en-US" sz="1200">
                          <a:latin typeface="宋体" panose="02010600030101010101" pitchFamily="2" charset="-122"/>
                          <a:ea typeface="宋体" panose="02010600030101010101" pitchFamily="2" charset="-122"/>
                          <a:cs typeface="宋体" panose="02010600030101010101" pitchFamily="2" charset="-122"/>
                          <a:sym typeface="+mn-ea"/>
                        </a:rPr>
                        <a:t>*我</a:t>
                      </a:r>
                      <a:r>
                        <a:rPr lang="zh-CN" altLang="en-US" sz="1200">
                          <a:latin typeface="宋体" panose="02010600030101010101" pitchFamily="2" charset="-122"/>
                          <a:ea typeface="宋体" panose="02010600030101010101" pitchFamily="2" charset="-122"/>
                          <a:cs typeface="宋体" panose="02010600030101010101" pitchFamily="2" charset="-122"/>
                          <a:sym typeface="+mn-ea"/>
                        </a:rPr>
                        <a:t>懒</a:t>
                      </a:r>
                      <a:endParaRPr lang="en-US" sz="1200" b="0">
                        <a:latin typeface="宋体" panose="02010600030101010101" pitchFamily="2" charset="-122"/>
                        <a:ea typeface="宋体" panose="02010600030101010101" pitchFamily="2" charset="-122"/>
                        <a:cs typeface="宋体" panose="02010600030101010101" pitchFamily="2" charset="-122"/>
                        <a:sym typeface="+mn-ea"/>
                      </a:endParaRPr>
                    </a:p>
                    <a:p>
                      <a:pPr indent="0">
                        <a:buNone/>
                      </a:pPr>
                      <a:r>
                        <a:rPr lang="en-US" sz="1200">
                          <a:latin typeface="宋体" panose="02010600030101010101" pitchFamily="2" charset="-122"/>
                          <a:ea typeface="宋体" panose="02010600030101010101" pitchFamily="2" charset="-122"/>
                          <a:cs typeface="宋体" panose="02010600030101010101" pitchFamily="2" charset="-122"/>
                          <a:sym typeface="+mn-ea"/>
                        </a:rPr>
                        <a:t>*我的好朋友小廉</a:t>
                      </a:r>
                      <a:r>
                        <a:rPr lang="zh-CN" altLang="en-US" sz="1200">
                          <a:latin typeface="宋体" panose="02010600030101010101" pitchFamily="2" charset="-122"/>
                          <a:ea typeface="宋体" panose="02010600030101010101" pitchFamily="2" charset="-122"/>
                          <a:cs typeface="宋体" panose="02010600030101010101" pitchFamily="2" charset="-122"/>
                          <a:sym typeface="+mn-ea"/>
                        </a:rPr>
                        <a:t>没看</a:t>
                      </a:r>
                      <a:endParaRPr lang="en-US" sz="1200" b="0">
                        <a:latin typeface="宋体" panose="02010600030101010101" pitchFamily="2" charset="-122"/>
                        <a:ea typeface="宋体" panose="02010600030101010101" pitchFamily="2" charset="-122"/>
                        <a:cs typeface="宋体" panose="02010600030101010101" pitchFamily="2" charset="-122"/>
                        <a:sym typeface="+mn-ea"/>
                      </a:endParaRPr>
                    </a:p>
                    <a:p>
                      <a:pPr indent="0">
                        <a:buNone/>
                      </a:pPr>
                      <a:r>
                        <a:rPr lang="en-US" sz="1200">
                          <a:latin typeface="宋体" panose="02010600030101010101" pitchFamily="2" charset="-122"/>
                          <a:ea typeface="宋体" panose="02010600030101010101" pitchFamily="2" charset="-122"/>
                          <a:cs typeface="宋体" panose="02010600030101010101" pitchFamily="2" charset="-122"/>
                          <a:sym typeface="+mn-ea"/>
                        </a:rPr>
                        <a:t>*</a:t>
                      </a:r>
                      <a:r>
                        <a:rPr lang="zh-CN" altLang="en-US" sz="1200">
                          <a:latin typeface="宋体" panose="02010600030101010101" pitchFamily="2" charset="-122"/>
                          <a:ea typeface="宋体" panose="02010600030101010101" pitchFamily="2" charset="-122"/>
                          <a:cs typeface="宋体" panose="02010600030101010101" pitchFamily="2" charset="-122"/>
                          <a:sym typeface="+mn-ea"/>
                        </a:rPr>
                        <a:t>快餐文化破坏了现代人的深阅读能力</a:t>
                      </a:r>
                      <a:endParaRPr lang="zh-CN" altLang="en-US" sz="1200" b="0">
                        <a:latin typeface="宋体" panose="02010600030101010101" pitchFamily="2" charset="-122"/>
                        <a:ea typeface="宋体" panose="02010600030101010101" pitchFamily="2" charset="-122"/>
                        <a:cs typeface="宋体" panose="02010600030101010101" pitchFamily="2" charset="-122"/>
                        <a:sym typeface="+mn-ea"/>
                      </a:endParaRPr>
                    </a:p>
                  </a:txBody>
                  <a:tcPr marL="51435" marR="5143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xBody>
                    <a:bodyPr/>
                    <a:lstStyle/>
                    <a:p>
                      <a:endParaRPr lang="zh-CN"/>
                    </a:p>
                  </a:txBody>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extLst>
                  <a:ext uri="{0D108BD9-81ED-4DB2-BD59-A6C34878D82A}">
                    <a16:rowId xmlns:a16="http://schemas.microsoft.com/office/drawing/2014/main" val="10005"/>
                  </a:ext>
                </a:extLst>
              </a:tr>
            </a:tbl>
          </a:graphicData>
        </a:graphic>
      </p:graphicFrame>
      <p:graphicFrame>
        <p:nvGraphicFramePr>
          <p:cNvPr id="8" name="表格 7"/>
          <p:cNvGraphicFramePr/>
          <p:nvPr/>
        </p:nvGraphicFramePr>
        <p:xfrm>
          <a:off x="4880372" y="2502694"/>
          <a:ext cx="3890963" cy="2543652"/>
        </p:xfrm>
        <a:graphic>
          <a:graphicData uri="http://schemas.openxmlformats.org/drawingml/2006/table">
            <a:tbl>
              <a:tblPr firstRow="1" bandRow="1">
                <a:tableStyleId>{5940675A-B579-460E-94D1-54222C63F5DA}</a:tableStyleId>
              </a:tblPr>
              <a:tblGrid>
                <a:gridCol w="764858">
                  <a:extLst>
                    <a:ext uri="{9D8B030D-6E8A-4147-A177-3AD203B41FA5}">
                      <a16:colId xmlns:a16="http://schemas.microsoft.com/office/drawing/2014/main" val="20000"/>
                    </a:ext>
                  </a:extLst>
                </a:gridCol>
                <a:gridCol w="2044541">
                  <a:extLst>
                    <a:ext uri="{9D8B030D-6E8A-4147-A177-3AD203B41FA5}">
                      <a16:colId xmlns:a16="http://schemas.microsoft.com/office/drawing/2014/main" val="20001"/>
                    </a:ext>
                  </a:extLst>
                </a:gridCol>
                <a:gridCol w="1081564">
                  <a:extLst>
                    <a:ext uri="{9D8B030D-6E8A-4147-A177-3AD203B41FA5}">
                      <a16:colId xmlns:a16="http://schemas.microsoft.com/office/drawing/2014/main" val="20002"/>
                    </a:ext>
                  </a:extLst>
                </a:gridCol>
              </a:tblGrid>
              <a:tr h="250984">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背景</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51435" marR="5143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1"/>
                    </a:solidFill>
                  </a:tcPr>
                </a:tc>
                <a:tc gridSpan="2">
                  <a:txBody>
                    <a:bodyPr/>
                    <a:lstStyle/>
                    <a:p>
                      <a:pPr indent="0">
                        <a:buNone/>
                      </a:pPr>
                      <a:r>
                        <a:rPr lang="en-US" sz="1200">
                          <a:latin typeface="宋体" panose="02010600030101010101" pitchFamily="2" charset="-122"/>
                          <a:ea typeface="宋体" panose="02010600030101010101" pitchFamily="2" charset="-122"/>
                          <a:cs typeface="宋体" panose="02010600030101010101" pitchFamily="2" charset="-122"/>
                          <a:sym typeface="+mn-ea"/>
                        </a:rPr>
                        <a:t>老师要求大家预习课前必读书籍</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51435" marR="5143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1"/>
                    </a:solidFill>
                  </a:tcPr>
                </a:tc>
                <a:tc hMerge="1">
                  <a:txBody>
                    <a:bodyPr/>
                    <a:lstStyle/>
                    <a:p>
                      <a:endParaRPr lang="zh-CN"/>
                    </a:p>
                  </a:txBody>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extLst>
                  <a:ext uri="{0D108BD9-81ED-4DB2-BD59-A6C34878D82A}">
                    <a16:rowId xmlns:a16="http://schemas.microsoft.com/office/drawing/2014/main" val="10000"/>
                  </a:ext>
                </a:extLst>
              </a:tr>
              <a:tr h="569119">
                <a:tc>
                  <a:txBody>
                    <a:bodyPr/>
                    <a:lstStyle/>
                    <a:p>
                      <a:pPr indent="0">
                        <a:buNone/>
                      </a:pPr>
                      <a:r>
                        <a:rPr lang="zh-CN" altLang="en-US" sz="1200" b="0">
                          <a:latin typeface="宋体" panose="02010600030101010101" pitchFamily="2" charset="-122"/>
                          <a:ea typeface="宋体" panose="02010600030101010101" pitchFamily="2" charset="-122"/>
                          <a:cs typeface="宋体" panose="02010600030101010101" pitchFamily="2" charset="-122"/>
                        </a:rPr>
                        <a:t>边界条件</a:t>
                      </a:r>
                    </a:p>
                  </a:txBody>
                  <a:tcPr marL="51435" marR="5143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1"/>
                    </a:solidFill>
                  </a:tcPr>
                </a:tc>
                <a:tc gridSpan="2">
                  <a:txBody>
                    <a:bodyPr/>
                    <a:lstStyle/>
                    <a:p>
                      <a:pPr indent="0">
                        <a:buNone/>
                      </a:pPr>
                      <a:r>
                        <a:rPr lang="en-US" sz="1200">
                          <a:latin typeface="宋体" panose="02010600030101010101" pitchFamily="2" charset="-122"/>
                          <a:ea typeface="宋体" panose="02010600030101010101" pitchFamily="2" charset="-122"/>
                          <a:cs typeface="宋体" panose="02010600030101010101" pitchFamily="2" charset="-122"/>
                          <a:sym typeface="+mn-ea"/>
                        </a:rPr>
                        <a:t>*我</a:t>
                      </a:r>
                      <a:r>
                        <a:rPr lang="zh-CN" altLang="en-US" sz="1200">
                          <a:latin typeface="宋体" panose="02010600030101010101" pitchFamily="2" charset="-122"/>
                          <a:ea typeface="宋体" panose="02010600030101010101" pitchFamily="2" charset="-122"/>
                          <a:cs typeface="宋体" panose="02010600030101010101" pitchFamily="2" charset="-122"/>
                          <a:sym typeface="+mn-ea"/>
                        </a:rPr>
                        <a:t>懒</a:t>
                      </a:r>
                      <a:endParaRPr lang="en-US" sz="1200" b="0">
                        <a:latin typeface="宋体" panose="02010600030101010101" pitchFamily="2" charset="-122"/>
                        <a:ea typeface="宋体" panose="02010600030101010101" pitchFamily="2" charset="-122"/>
                        <a:cs typeface="宋体" panose="02010600030101010101" pitchFamily="2" charset="-122"/>
                        <a:sym typeface="+mn-ea"/>
                      </a:endParaRPr>
                    </a:p>
                    <a:p>
                      <a:pPr indent="0">
                        <a:buNone/>
                      </a:pPr>
                      <a:r>
                        <a:rPr lang="en-US" sz="1200">
                          <a:latin typeface="宋体" panose="02010600030101010101" pitchFamily="2" charset="-122"/>
                          <a:ea typeface="宋体" panose="02010600030101010101" pitchFamily="2" charset="-122"/>
                          <a:cs typeface="宋体" panose="02010600030101010101" pitchFamily="2" charset="-122"/>
                          <a:sym typeface="+mn-ea"/>
                        </a:rPr>
                        <a:t>*我的好朋友小廉</a:t>
                      </a:r>
                      <a:r>
                        <a:rPr lang="zh-CN" altLang="en-US" sz="1200">
                          <a:latin typeface="宋体" panose="02010600030101010101" pitchFamily="2" charset="-122"/>
                          <a:ea typeface="宋体" panose="02010600030101010101" pitchFamily="2" charset="-122"/>
                          <a:cs typeface="宋体" panose="02010600030101010101" pitchFamily="2" charset="-122"/>
                          <a:sym typeface="+mn-ea"/>
                        </a:rPr>
                        <a:t>没看</a:t>
                      </a:r>
                      <a:endParaRPr lang="en-US" sz="1200" b="0">
                        <a:latin typeface="宋体" panose="02010600030101010101" pitchFamily="2" charset="-122"/>
                        <a:ea typeface="宋体" panose="02010600030101010101" pitchFamily="2" charset="-122"/>
                        <a:cs typeface="宋体" panose="02010600030101010101" pitchFamily="2" charset="-122"/>
                        <a:sym typeface="+mn-ea"/>
                      </a:endParaRPr>
                    </a:p>
                    <a:p>
                      <a:pPr indent="0">
                        <a:buNone/>
                      </a:pPr>
                      <a:r>
                        <a:rPr lang="en-US" sz="1200">
                          <a:latin typeface="宋体" panose="02010600030101010101" pitchFamily="2" charset="-122"/>
                          <a:ea typeface="宋体" panose="02010600030101010101" pitchFamily="2" charset="-122"/>
                          <a:cs typeface="宋体" panose="02010600030101010101" pitchFamily="2" charset="-122"/>
                          <a:sym typeface="+mn-ea"/>
                        </a:rPr>
                        <a:t>*</a:t>
                      </a:r>
                      <a:r>
                        <a:rPr lang="zh-CN" altLang="en-US" sz="1200">
                          <a:latin typeface="宋体" panose="02010600030101010101" pitchFamily="2" charset="-122"/>
                          <a:ea typeface="宋体" panose="02010600030101010101" pitchFamily="2" charset="-122"/>
                          <a:cs typeface="宋体" panose="02010600030101010101" pitchFamily="2" charset="-122"/>
                          <a:sym typeface="+mn-ea"/>
                        </a:rPr>
                        <a:t>快餐文化破坏了现代人的深阅读能力</a:t>
                      </a:r>
                      <a:endParaRPr lang="zh-CN" altLang="en-US" sz="1200" b="0">
                        <a:latin typeface="宋体" panose="02010600030101010101" pitchFamily="2" charset="-122"/>
                        <a:ea typeface="宋体" panose="02010600030101010101" pitchFamily="2" charset="-122"/>
                        <a:cs typeface="宋体" panose="02010600030101010101" pitchFamily="2" charset="-122"/>
                        <a:sym typeface="+mn-ea"/>
                      </a:endParaRPr>
                    </a:p>
                  </a:txBody>
                  <a:tcPr marL="51435" marR="5143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1"/>
                    </a:solidFill>
                  </a:tcPr>
                </a:tc>
                <a:tc hMerge="1">
                  <a:txBody>
                    <a:bodyPr/>
                    <a:lstStyle/>
                    <a:p>
                      <a:endParaRPr lang="zh-CN"/>
                    </a:p>
                  </a:txBody>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noFill/>
                  </a:tcPr>
                </a:tc>
                <a:extLst>
                  <a:ext uri="{0D108BD9-81ED-4DB2-BD59-A6C34878D82A}">
                    <a16:rowId xmlns:a16="http://schemas.microsoft.com/office/drawing/2014/main" val="10001"/>
                  </a:ext>
                </a:extLst>
              </a:tr>
              <a:tr h="548640">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检验标准</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51435" marR="5143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1"/>
                    </a:solidFill>
                  </a:tcPr>
                </a:tc>
                <a:tc gridSpan="2">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*对资料阅读率</a:t>
                      </a:r>
                      <a:r>
                        <a:rPr lang="zh-CN" altLang="en-US" sz="1200" b="0">
                          <a:latin typeface="宋体" panose="02010600030101010101" pitchFamily="2" charset="-122"/>
                          <a:ea typeface="宋体" panose="02010600030101010101" pitchFamily="2" charset="-122"/>
                          <a:cs typeface="宋体" panose="02010600030101010101" pitchFamily="2" charset="-122"/>
                        </a:rPr>
                        <a:t>超过</a:t>
                      </a:r>
                      <a:r>
                        <a:rPr lang="en-US" sz="1200" b="0">
                          <a:latin typeface="宋体" panose="02010600030101010101" pitchFamily="2" charset="-122"/>
                          <a:ea typeface="宋体" panose="02010600030101010101" pitchFamily="2" charset="-122"/>
                          <a:cs typeface="宋体" panose="02010600030101010101" pitchFamily="2" charset="-122"/>
                        </a:rPr>
                        <a:t>90%</a:t>
                      </a:r>
                    </a:p>
                    <a:p>
                      <a:pPr indent="0">
                        <a:buNone/>
                      </a:pPr>
                      <a:r>
                        <a:rPr lang="en-US" sz="1200" b="0">
                          <a:latin typeface="宋体" panose="02010600030101010101" pitchFamily="2" charset="-122"/>
                          <a:ea typeface="宋体" panose="02010600030101010101" pitchFamily="2" charset="-122"/>
                          <a:cs typeface="宋体" panose="02010600030101010101" pitchFamily="2" charset="-122"/>
                        </a:rPr>
                        <a:t>*总阅读时间</a:t>
                      </a:r>
                      <a:r>
                        <a:rPr lang="zh-CN" altLang="en-US" sz="1200" b="0">
                          <a:latin typeface="宋体" panose="02010600030101010101" pitchFamily="2" charset="-122"/>
                          <a:ea typeface="宋体" panose="02010600030101010101" pitchFamily="2" charset="-122"/>
                          <a:cs typeface="宋体" panose="02010600030101010101" pitchFamily="2" charset="-122"/>
                        </a:rPr>
                        <a:t>超过</a:t>
                      </a:r>
                      <a:r>
                        <a:rPr lang="en-US" sz="1200" b="0">
                          <a:latin typeface="宋体" panose="02010600030101010101" pitchFamily="2" charset="-122"/>
                          <a:ea typeface="宋体" panose="02010600030101010101" pitchFamily="2" charset="-122"/>
                          <a:cs typeface="宋体" panose="02010600030101010101" pitchFamily="2" charset="-122"/>
                        </a:rPr>
                        <a:t>10小时</a:t>
                      </a:r>
                    </a:p>
                    <a:p>
                      <a:pPr indent="0">
                        <a:buNone/>
                      </a:pPr>
                      <a:r>
                        <a:rPr lang="en-US" altLang="en-US" sz="1200">
                          <a:latin typeface="宋体" panose="02010600030101010101" pitchFamily="2" charset="-122"/>
                          <a:ea typeface="宋体" panose="02010600030101010101" pitchFamily="2" charset="-122"/>
                          <a:cs typeface="宋体" panose="02010600030101010101" pitchFamily="2" charset="-122"/>
                          <a:sym typeface="+mn-ea"/>
                        </a:rPr>
                        <a:t>*</a:t>
                      </a:r>
                      <a:r>
                        <a:rPr lang="zh-CN" altLang="en-US" sz="1200">
                          <a:latin typeface="宋体" panose="02010600030101010101" pitchFamily="2" charset="-122"/>
                          <a:ea typeface="宋体" panose="02010600030101010101" pitchFamily="2" charset="-122"/>
                          <a:cs typeface="宋体" panose="02010600030101010101" pitchFamily="2" charset="-122"/>
                          <a:sym typeface="+mn-ea"/>
                        </a:rPr>
                        <a:t>读书心得超过</a:t>
                      </a:r>
                      <a:r>
                        <a:rPr lang="en-US" altLang="zh-CN" sz="1200">
                          <a:latin typeface="宋体" panose="02010600030101010101" pitchFamily="2" charset="-122"/>
                          <a:ea typeface="宋体" panose="02010600030101010101" pitchFamily="2" charset="-122"/>
                          <a:cs typeface="宋体" panose="02010600030101010101" pitchFamily="2" charset="-122"/>
                          <a:sym typeface="+mn-ea"/>
                        </a:rPr>
                        <a:t>500</a:t>
                      </a:r>
                      <a:r>
                        <a:rPr lang="zh-CN" altLang="en-US" sz="1200">
                          <a:latin typeface="宋体" panose="02010600030101010101" pitchFamily="2" charset="-122"/>
                          <a:ea typeface="宋体" panose="02010600030101010101" pitchFamily="2" charset="-122"/>
                          <a:cs typeface="宋体" panose="02010600030101010101" pitchFamily="2" charset="-122"/>
                          <a:sym typeface="+mn-ea"/>
                        </a:rPr>
                        <a:t>字</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51435" marR="5143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1"/>
                    </a:solidFill>
                  </a:tcPr>
                </a:tc>
                <a:tc hMerge="1">
                  <a:txBody>
                    <a:bodyPr/>
                    <a:lstStyle/>
                    <a:p>
                      <a:endParaRPr lang="zh-CN"/>
                    </a:p>
                  </a:txBody>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noFill/>
                  </a:tcPr>
                </a:tc>
                <a:extLst>
                  <a:ext uri="{0D108BD9-81ED-4DB2-BD59-A6C34878D82A}">
                    <a16:rowId xmlns:a16="http://schemas.microsoft.com/office/drawing/2014/main" val="10002"/>
                  </a:ext>
                </a:extLst>
              </a:tr>
              <a:tr h="182880">
                <a:tc>
                  <a:txBody>
                    <a:bodyPr/>
                    <a:lstStyle/>
                    <a:p>
                      <a:pPr indent="0">
                        <a:buNone/>
                      </a:pPr>
                      <a:r>
                        <a:rPr lang="zh-CN" altLang="en-US" sz="1200" b="0">
                          <a:latin typeface="宋体" panose="02010600030101010101" pitchFamily="2" charset="-122"/>
                          <a:ea typeface="宋体" panose="02010600030101010101" pitchFamily="2" charset="-122"/>
                          <a:cs typeface="宋体" panose="02010600030101010101" pitchFamily="2" charset="-122"/>
                        </a:rPr>
                        <a:t>输入</a:t>
                      </a:r>
                    </a:p>
                  </a:txBody>
                  <a:tcPr marL="51435" marR="5143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1"/>
                    </a:solidFill>
                  </a:tcPr>
                </a:tc>
                <a:tc>
                  <a:txBody>
                    <a:bodyPr/>
                    <a:lstStyle/>
                    <a:p>
                      <a:pPr indent="0">
                        <a:buNone/>
                      </a:pPr>
                      <a:r>
                        <a:rPr lang="zh-CN" altLang="en-US" sz="1200" b="1">
                          <a:solidFill>
                            <a:srgbClr val="0070C0"/>
                          </a:solidFill>
                          <a:latin typeface="宋体" panose="02010600030101010101" pitchFamily="2" charset="-122"/>
                          <a:ea typeface="宋体" panose="02010600030101010101" pitchFamily="2" charset="-122"/>
                          <a:cs typeface="宋体" panose="02010600030101010101" pitchFamily="2" charset="-122"/>
                        </a:rPr>
                        <a:t>真实过程</a:t>
                      </a:r>
                    </a:p>
                  </a:txBody>
                  <a:tcPr marL="51435" marR="5143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1"/>
                    </a:solidFill>
                  </a:tcPr>
                </a:tc>
                <a:tc>
                  <a:txBody>
                    <a:bodyPr/>
                    <a:lstStyle/>
                    <a:p>
                      <a:pPr indent="0">
                        <a:buNone/>
                      </a:pPr>
                      <a:r>
                        <a:rPr lang="zh-CN" altLang="en-US" sz="1200" b="0">
                          <a:solidFill>
                            <a:schemeClr val="tx1"/>
                          </a:solidFill>
                          <a:latin typeface="宋体" panose="02010600030101010101" pitchFamily="2" charset="-122"/>
                          <a:ea typeface="宋体" panose="02010600030101010101" pitchFamily="2" charset="-122"/>
                          <a:cs typeface="宋体" panose="02010600030101010101" pitchFamily="2" charset="-122"/>
                        </a:rPr>
                        <a:t>输出</a:t>
                      </a:r>
                    </a:p>
                  </a:txBody>
                  <a:tcPr marL="51435" marR="5143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r h="731520">
                <a:tc>
                  <a:txBody>
                    <a:bodyPr/>
                    <a:lstStyle/>
                    <a:p>
                      <a:pPr indent="0">
                        <a:buNone/>
                      </a:pPr>
                      <a:r>
                        <a:rPr lang="en-US" sz="1200">
                          <a:latin typeface="宋体" panose="02010600030101010101" pitchFamily="2" charset="-122"/>
                          <a:ea typeface="宋体" panose="02010600030101010101" pitchFamily="2" charset="-122"/>
                          <a:cs typeface="宋体" panose="02010600030101010101" pitchFamily="2" charset="-122"/>
                          <a:sym typeface="+mn-ea"/>
                        </a:rPr>
                        <a:t>我</a:t>
                      </a:r>
                      <a:endParaRPr lang="en-US" sz="1200" b="0">
                        <a:latin typeface="宋体" panose="02010600030101010101" pitchFamily="2" charset="-122"/>
                        <a:ea typeface="宋体" panose="02010600030101010101" pitchFamily="2" charset="-122"/>
                        <a:cs typeface="宋体" panose="02010600030101010101" pitchFamily="2" charset="-122"/>
                        <a:sym typeface="+mn-ea"/>
                      </a:endParaRPr>
                    </a:p>
                    <a:p>
                      <a:pPr indent="0">
                        <a:buNone/>
                      </a:pPr>
                      <a:r>
                        <a:rPr lang="en-US" sz="1200">
                          <a:latin typeface="宋体" panose="02010600030101010101" pitchFamily="2" charset="-122"/>
                          <a:ea typeface="宋体" panose="02010600030101010101" pitchFamily="2" charset="-122"/>
                          <a:cs typeface="宋体" panose="02010600030101010101" pitchFamily="2" charset="-122"/>
                          <a:sym typeface="+mn-ea"/>
                        </a:rPr>
                        <a:t>课程资料</a:t>
                      </a:r>
                      <a:endParaRPr lang="en-US" sz="1200" b="0">
                        <a:latin typeface="宋体" panose="02010600030101010101" pitchFamily="2" charset="-122"/>
                        <a:ea typeface="宋体" panose="02010600030101010101" pitchFamily="2" charset="-122"/>
                        <a:cs typeface="宋体" panose="02010600030101010101" pitchFamily="2" charset="-122"/>
                        <a:sym typeface="+mn-ea"/>
                      </a:endParaRPr>
                    </a:p>
                    <a:p>
                      <a:pPr indent="0">
                        <a:buNone/>
                      </a:pPr>
                      <a:r>
                        <a:rPr lang="en-US" sz="1200">
                          <a:latin typeface="宋体" panose="02010600030101010101" pitchFamily="2" charset="-122"/>
                          <a:ea typeface="宋体" panose="02010600030101010101" pitchFamily="2" charset="-122"/>
                          <a:cs typeface="宋体" panose="02010600030101010101" pitchFamily="2" charset="-122"/>
                          <a:sym typeface="+mn-ea"/>
                        </a:rPr>
                        <a:t>背景</a:t>
                      </a:r>
                      <a:endParaRPr lang="en-US" sz="1200" b="0">
                        <a:latin typeface="宋体" panose="02010600030101010101" pitchFamily="2" charset="-122"/>
                        <a:ea typeface="宋体" panose="02010600030101010101" pitchFamily="2" charset="-122"/>
                        <a:cs typeface="宋体" panose="02010600030101010101" pitchFamily="2" charset="-122"/>
                        <a:sym typeface="+mn-ea"/>
                      </a:endParaRPr>
                    </a:p>
                    <a:p>
                      <a:pPr indent="0">
                        <a:buNone/>
                      </a:pPr>
                      <a:r>
                        <a:rPr lang="zh-CN" altLang="en-US" sz="1200" b="1">
                          <a:solidFill>
                            <a:schemeClr val="accent1">
                              <a:lumMod val="75000"/>
                            </a:schemeClr>
                          </a:solidFill>
                          <a:latin typeface="宋体" panose="02010600030101010101" pitchFamily="2" charset="-122"/>
                          <a:ea typeface="宋体" panose="02010600030101010101" pitchFamily="2" charset="-122"/>
                          <a:cs typeface="宋体" panose="02010600030101010101" pitchFamily="2" charset="-122"/>
                          <a:sym typeface="+mn-ea"/>
                        </a:rPr>
                        <a:t>边界条件</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51435" marR="5143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1"/>
                    </a:solidFill>
                  </a:tcPr>
                </a:tc>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a:t>
                      </a:r>
                      <a:r>
                        <a:rPr lang="zh-CN" altLang="en-US" sz="1200" b="0">
                          <a:latin typeface="宋体" panose="02010600030101010101" pitchFamily="2" charset="-122"/>
                          <a:ea typeface="宋体" panose="02010600030101010101" pitchFamily="2" charset="-122"/>
                          <a:cs typeface="宋体" panose="02010600030101010101" pitchFamily="2" charset="-122"/>
                        </a:rPr>
                        <a:t>看书时玩手机</a:t>
                      </a:r>
                      <a:endParaRPr lang="en-US" sz="1200" b="0">
                        <a:latin typeface="宋体" panose="02010600030101010101" pitchFamily="2" charset="-122"/>
                        <a:ea typeface="宋体" panose="02010600030101010101" pitchFamily="2" charset="-122"/>
                        <a:cs typeface="宋体" panose="02010600030101010101" pitchFamily="2" charset="-122"/>
                      </a:endParaRPr>
                    </a:p>
                    <a:p>
                      <a:pPr indent="0">
                        <a:buNone/>
                      </a:pPr>
                      <a:r>
                        <a:rPr lang="en-US" sz="1200" b="0">
                          <a:latin typeface="宋体" panose="02010600030101010101" pitchFamily="2" charset="-122"/>
                          <a:ea typeface="宋体" panose="02010600030101010101" pitchFamily="2" charset="-122"/>
                          <a:cs typeface="宋体" panose="02010600030101010101" pitchFamily="2" charset="-122"/>
                        </a:rPr>
                        <a:t>*</a:t>
                      </a:r>
                      <a:r>
                        <a:rPr lang="zh-CN" altLang="en-US" sz="1200" b="0">
                          <a:latin typeface="宋体" panose="02010600030101010101" pitchFamily="2" charset="-122"/>
                          <a:ea typeface="宋体" panose="02010600030101010101" pitchFamily="2" charset="-122"/>
                          <a:cs typeface="宋体" panose="02010600030101010101" pitchFamily="2" charset="-122"/>
                        </a:rPr>
                        <a:t>看书时</a:t>
                      </a:r>
                      <a:r>
                        <a:rPr lang="en-US" sz="1200" b="0">
                          <a:latin typeface="宋体" panose="02010600030101010101" pitchFamily="2" charset="-122"/>
                          <a:ea typeface="宋体" panose="02010600030101010101" pitchFamily="2" charset="-122"/>
                          <a:cs typeface="宋体" panose="02010600030101010101" pitchFamily="2" charset="-122"/>
                        </a:rPr>
                        <a:t>睡着了</a:t>
                      </a:r>
                    </a:p>
                    <a:p>
                      <a:pPr indent="0">
                        <a:buNone/>
                      </a:pPr>
                      <a:r>
                        <a:rPr lang="en-US" sz="1200" b="0">
                          <a:latin typeface="宋体" panose="02010600030101010101" pitchFamily="2" charset="-122"/>
                          <a:ea typeface="宋体" panose="02010600030101010101" pitchFamily="2" charset="-122"/>
                          <a:cs typeface="宋体" panose="02010600030101010101" pitchFamily="2" charset="-122"/>
                        </a:rPr>
                        <a:t>*</a:t>
                      </a:r>
                      <a:r>
                        <a:rPr lang="zh-CN" altLang="en-US" sz="1200" b="0">
                          <a:latin typeface="宋体" panose="02010600030101010101" pitchFamily="2" charset="-122"/>
                          <a:ea typeface="宋体" panose="02010600030101010101" pitchFamily="2" charset="-122"/>
                          <a:cs typeface="宋体" panose="02010600030101010101" pitchFamily="2" charset="-122"/>
                        </a:rPr>
                        <a:t>书太多我</a:t>
                      </a:r>
                      <a:r>
                        <a:rPr lang="en-US" sz="1200" b="0">
                          <a:latin typeface="宋体" panose="02010600030101010101" pitchFamily="2" charset="-122"/>
                          <a:ea typeface="宋体" panose="02010600030101010101" pitchFamily="2" charset="-122"/>
                          <a:cs typeface="宋体" panose="02010600030101010101" pitchFamily="2" charset="-122"/>
                        </a:rPr>
                        <a:t>放弃了</a:t>
                      </a:r>
                    </a:p>
                    <a:p>
                      <a:pPr indent="0">
                        <a:buNone/>
                      </a:pPr>
                      <a:r>
                        <a:rPr lang="en-US" altLang="en-US" sz="1200" b="0">
                          <a:latin typeface="宋体" panose="02010600030101010101" pitchFamily="2" charset="-122"/>
                          <a:ea typeface="宋体" panose="02010600030101010101" pitchFamily="2" charset="-122"/>
                          <a:cs typeface="宋体" panose="02010600030101010101" pitchFamily="2" charset="-122"/>
                        </a:rPr>
                        <a:t>*</a:t>
                      </a:r>
                      <a:r>
                        <a:rPr lang="zh-CN" altLang="en-US" sz="1200">
                          <a:latin typeface="宋体" panose="02010600030101010101" pitchFamily="2" charset="-122"/>
                          <a:ea typeface="宋体" panose="02010600030101010101" pitchFamily="2" charset="-122"/>
                          <a:cs typeface="宋体" panose="02010600030101010101" pitchFamily="2" charset="-122"/>
                          <a:sym typeface="+mn-ea"/>
                        </a:rPr>
                        <a:t>抄小廉女朋友的读书心得</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51435" marR="5143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1"/>
                    </a:solidFill>
                  </a:tcPr>
                </a:tc>
                <a:tc>
                  <a:txBody>
                    <a:bodyPr/>
                    <a:lstStyle/>
                    <a:p>
                      <a:pPr indent="0">
                        <a:buNone/>
                      </a:pPr>
                      <a:r>
                        <a:rPr lang="zh-CN" altLang="en-US" sz="1200" b="0">
                          <a:solidFill>
                            <a:schemeClr val="tx1"/>
                          </a:solidFill>
                          <a:latin typeface="宋体" panose="02010600030101010101" pitchFamily="2" charset="-122"/>
                          <a:ea typeface="宋体" panose="02010600030101010101" pitchFamily="2" charset="-122"/>
                          <a:cs typeface="宋体" panose="02010600030101010101" pitchFamily="2" charset="-122"/>
                        </a:rPr>
                        <a:t>没读书的我</a:t>
                      </a:r>
                    </a:p>
                    <a:p>
                      <a:pPr indent="0">
                        <a:buNone/>
                      </a:pPr>
                      <a:r>
                        <a:rPr lang="zh-CN" altLang="en-US" sz="1200" b="0">
                          <a:solidFill>
                            <a:schemeClr val="tx1"/>
                          </a:solidFill>
                          <a:latin typeface="宋体" panose="02010600030101010101" pitchFamily="2" charset="-122"/>
                          <a:ea typeface="宋体" panose="02010600030101010101" pitchFamily="2" charset="-122"/>
                          <a:cs typeface="宋体" panose="02010600030101010101" pitchFamily="2" charset="-122"/>
                        </a:rPr>
                        <a:t>抄的读书心得</a:t>
                      </a:r>
                    </a:p>
                  </a:txBody>
                  <a:tcPr marL="51435" marR="5143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4"/>
                  </a:ext>
                </a:extLst>
              </a:tr>
              <a:tr h="260509">
                <a:tc>
                  <a:txBody>
                    <a:bodyPr/>
                    <a:lstStyle/>
                    <a:p>
                      <a:pPr indent="0">
                        <a:buNone/>
                      </a:pPr>
                      <a:r>
                        <a:rPr lang="zh-CN" altLang="en-US" sz="1200" b="1">
                          <a:solidFill>
                            <a:schemeClr val="accent1">
                              <a:lumMod val="75000"/>
                            </a:schemeClr>
                          </a:solidFill>
                          <a:latin typeface="宋体" panose="02010600030101010101" pitchFamily="2" charset="-122"/>
                          <a:ea typeface="宋体" panose="02010600030101010101" pitchFamily="2" charset="-122"/>
                          <a:cs typeface="宋体" panose="02010600030101010101" pitchFamily="2" charset="-122"/>
                        </a:rPr>
                        <a:t>真实</a:t>
                      </a:r>
                      <a:r>
                        <a:rPr lang="en-US" sz="1200" b="1">
                          <a:solidFill>
                            <a:schemeClr val="accent1">
                              <a:lumMod val="75000"/>
                            </a:schemeClr>
                          </a:solidFill>
                          <a:latin typeface="宋体" panose="02010600030101010101" pitchFamily="2" charset="-122"/>
                          <a:ea typeface="宋体" panose="02010600030101010101" pitchFamily="2" charset="-122"/>
                          <a:cs typeface="宋体" panose="02010600030101010101" pitchFamily="2" charset="-122"/>
                        </a:rPr>
                        <a:t>结果</a:t>
                      </a:r>
                      <a:endParaRPr lang="en-US" altLang="en-US" sz="1200" b="1">
                        <a:solidFill>
                          <a:schemeClr val="accent1">
                            <a:lumMod val="75000"/>
                          </a:schemeClr>
                        </a:solidFill>
                        <a:latin typeface="宋体" panose="02010600030101010101" pitchFamily="2" charset="-122"/>
                        <a:ea typeface="宋体" panose="02010600030101010101" pitchFamily="2" charset="-122"/>
                        <a:cs typeface="宋体" panose="02010600030101010101" pitchFamily="2" charset="-122"/>
                      </a:endParaRPr>
                    </a:p>
                  </a:txBody>
                  <a:tcPr marL="51435" marR="5143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1"/>
                    </a:solidFill>
                  </a:tcPr>
                </a:tc>
                <a:tc gridSpan="2">
                  <a:txBody>
                    <a:bodyPr/>
                    <a:lstStyle/>
                    <a:p>
                      <a:pPr indent="0">
                        <a:buNone/>
                      </a:pPr>
                      <a:r>
                        <a:rPr lang="en-US" sz="1200" b="0">
                          <a:solidFill>
                            <a:schemeClr val="tx1"/>
                          </a:solidFill>
                          <a:latin typeface="宋体" panose="02010600030101010101" pitchFamily="2" charset="-122"/>
                          <a:ea typeface="宋体" panose="02010600030101010101" pitchFamily="2" charset="-122"/>
                          <a:cs typeface="宋体" panose="02010600030101010101" pitchFamily="2" charset="-122"/>
                        </a:rPr>
                        <a:t>我</a:t>
                      </a:r>
                      <a:r>
                        <a:rPr lang="zh-CN" altLang="en-US" sz="1200" b="0">
                          <a:solidFill>
                            <a:schemeClr val="tx1"/>
                          </a:solidFill>
                          <a:latin typeface="宋体" panose="02010600030101010101" pitchFamily="2" charset="-122"/>
                          <a:ea typeface="宋体" panose="02010600030101010101" pitchFamily="2" charset="-122"/>
                          <a:cs typeface="宋体" panose="02010600030101010101" pitchFamily="2" charset="-122"/>
                        </a:rPr>
                        <a:t>不了解</a:t>
                      </a:r>
                      <a:r>
                        <a:rPr lang="en-US" sz="1200" b="0">
                          <a:solidFill>
                            <a:schemeClr val="tx1"/>
                          </a:solidFill>
                          <a:latin typeface="宋体" panose="02010600030101010101" pitchFamily="2" charset="-122"/>
                          <a:ea typeface="宋体" panose="02010600030101010101" pitchFamily="2" charset="-122"/>
                          <a:cs typeface="宋体" panose="02010600030101010101" pitchFamily="2" charset="-122"/>
                        </a:rPr>
                        <a:t>XLP课程</a:t>
                      </a:r>
                      <a:endParaRPr lang="en-US" altLang="en-US" sz="1200" b="0">
                        <a:solidFill>
                          <a:schemeClr val="tx1"/>
                        </a:solidFill>
                        <a:latin typeface="宋体" panose="02010600030101010101" pitchFamily="2" charset="-122"/>
                        <a:ea typeface="宋体" panose="02010600030101010101" pitchFamily="2" charset="-122"/>
                        <a:cs typeface="宋体" panose="02010600030101010101" pitchFamily="2" charset="-122"/>
                      </a:endParaRPr>
                    </a:p>
                  </a:txBody>
                  <a:tcPr marL="51435" marR="5143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1"/>
                    </a:solidFill>
                  </a:tcPr>
                </a:tc>
                <a:tc hMerge="1">
                  <a:txBody>
                    <a:bodyPr/>
                    <a:lstStyle/>
                    <a:p>
                      <a:endParaRPr lang="zh-CN"/>
                    </a:p>
                  </a:txBody>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noFill/>
                  </a:tcPr>
                </a:tc>
                <a:extLst>
                  <a:ext uri="{0D108BD9-81ED-4DB2-BD59-A6C34878D82A}">
                    <a16:rowId xmlns:a16="http://schemas.microsoft.com/office/drawing/2014/main" val="10005"/>
                  </a:ext>
                </a:extLst>
              </a:tr>
            </a:tbl>
          </a:graphicData>
        </a:graphic>
      </p:graphicFrame>
      <p:grpSp>
        <p:nvGrpSpPr>
          <p:cNvPr id="4" name="组合 3"/>
          <p:cNvGrpSpPr/>
          <p:nvPr/>
        </p:nvGrpSpPr>
        <p:grpSpPr>
          <a:xfrm>
            <a:off x="4171951" y="2607469"/>
            <a:ext cx="716756" cy="816769"/>
            <a:chOff x="8975" y="3844"/>
            <a:chExt cx="1507" cy="1713"/>
          </a:xfrm>
        </p:grpSpPr>
        <p:cxnSp>
          <p:nvCxnSpPr>
            <p:cNvPr id="14" name="直接箭头连接符 13"/>
            <p:cNvCxnSpPr/>
            <p:nvPr/>
          </p:nvCxnSpPr>
          <p:spPr>
            <a:xfrm>
              <a:off x="9016" y="3844"/>
              <a:ext cx="1466" cy="0"/>
            </a:xfrm>
            <a:prstGeom prst="straightConnector1">
              <a:avLst/>
            </a:prstGeom>
            <a:ln w="41275" cmpd="sng">
              <a:solidFill>
                <a:schemeClr val="accent1">
                  <a:shade val="50000"/>
                  <a:alpha val="99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p:nvPr/>
          </p:nvCxnSpPr>
          <p:spPr>
            <a:xfrm>
              <a:off x="8975" y="5528"/>
              <a:ext cx="1501" cy="29"/>
            </a:xfrm>
            <a:prstGeom prst="straightConnector1">
              <a:avLst/>
            </a:prstGeom>
            <a:ln w="41275" cmpd="sng">
              <a:solidFill>
                <a:schemeClr val="accent1">
                  <a:shade val="50000"/>
                  <a:alpha val="99000"/>
                </a:schemeClr>
              </a:solidFill>
              <a:prstDash val="solid"/>
              <a:tailEnd type="triangle"/>
            </a:ln>
          </p:spPr>
          <p:style>
            <a:lnRef idx="1">
              <a:schemeClr val="accent1"/>
            </a:lnRef>
            <a:fillRef idx="0">
              <a:schemeClr val="accent1"/>
            </a:fillRef>
            <a:effectRef idx="0">
              <a:schemeClr val="accent1"/>
            </a:effectRef>
            <a:fontRef idx="minor">
              <a:schemeClr val="tx1"/>
            </a:fontRef>
          </p:style>
        </p:cxnSp>
      </p:grpSp>
      <p:grpSp>
        <p:nvGrpSpPr>
          <p:cNvPr id="5" name="组合 4"/>
          <p:cNvGrpSpPr/>
          <p:nvPr/>
        </p:nvGrpSpPr>
        <p:grpSpPr>
          <a:xfrm>
            <a:off x="611501" y="1338303"/>
            <a:ext cx="7918608" cy="3371810"/>
            <a:chOff x="1331" y="1009"/>
            <a:chExt cx="16628" cy="7081"/>
          </a:xfrm>
        </p:grpSpPr>
        <p:sp>
          <p:nvSpPr>
            <p:cNvPr id="12345" name="文本框 8"/>
            <p:cNvSpPr txBox="1"/>
            <p:nvPr/>
          </p:nvSpPr>
          <p:spPr>
            <a:xfrm>
              <a:off x="1331" y="1009"/>
              <a:ext cx="3619" cy="970"/>
            </a:xfrm>
            <a:prstGeom prst="rect">
              <a:avLst/>
            </a:prstGeom>
            <a:noFill/>
            <a:ln w="9525">
              <a:noFill/>
            </a:ln>
          </p:spPr>
          <p:txBody>
            <a:bodyPr wrap="none" anchor="t">
              <a:spAutoFit/>
            </a:bodyPr>
            <a:lstStyle/>
            <a:p>
              <a:r>
                <a:rPr lang="zh-CN" altLang="zh-CN" sz="2400">
                  <a:latin typeface="Arial" panose="020B0604020202020204" pitchFamily="34" charset="0"/>
                  <a:ea typeface="微软雅黑" panose="020B0503020204020204" charset="-122"/>
                  <a:sym typeface="微软雅黑" panose="020B0503020204020204" charset="-122"/>
                </a:rPr>
                <a:t>负逻辑模型</a:t>
              </a:r>
              <a:endParaRPr lang="zh-CN" altLang="en-US" sz="2400">
                <a:latin typeface="Arial" panose="020B0604020202020204" pitchFamily="34" charset="0"/>
                <a:ea typeface="微软雅黑" panose="020B0503020204020204" charset="-122"/>
                <a:sym typeface="微软雅黑" panose="020B0503020204020204" charset="-122"/>
              </a:endParaRPr>
            </a:p>
          </p:txBody>
        </p:sp>
        <p:grpSp>
          <p:nvGrpSpPr>
            <p:cNvPr id="12346" name="组合 3"/>
            <p:cNvGrpSpPr/>
            <p:nvPr/>
          </p:nvGrpSpPr>
          <p:grpSpPr>
            <a:xfrm>
              <a:off x="4645" y="1009"/>
              <a:ext cx="13314" cy="7081"/>
              <a:chOff x="4645" y="1009"/>
              <a:chExt cx="13314" cy="7081"/>
            </a:xfrm>
          </p:grpSpPr>
          <p:cxnSp>
            <p:nvCxnSpPr>
              <p:cNvPr id="13" name="直接箭头连接符 12"/>
              <p:cNvCxnSpPr/>
              <p:nvPr/>
            </p:nvCxnSpPr>
            <p:spPr>
              <a:xfrm flipV="1">
                <a:off x="8794" y="4690"/>
                <a:ext cx="1409" cy="3400"/>
              </a:xfrm>
              <a:prstGeom prst="straightConnector1">
                <a:avLst/>
              </a:prstGeom>
              <a:ln w="41275" cmpd="sng">
                <a:solidFill>
                  <a:schemeClr val="accent1">
                    <a:shade val="50000"/>
                    <a:alpha val="99000"/>
                  </a:schemeClr>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2348" name="文本框 1"/>
              <p:cNvSpPr txBox="1"/>
              <p:nvPr/>
            </p:nvSpPr>
            <p:spPr>
              <a:xfrm>
                <a:off x="4645" y="1009"/>
                <a:ext cx="13314" cy="970"/>
              </a:xfrm>
              <a:prstGeom prst="rect">
                <a:avLst/>
              </a:prstGeom>
              <a:noFill/>
              <a:ln w="9525">
                <a:noFill/>
              </a:ln>
            </p:spPr>
            <p:txBody>
              <a:bodyPr wrap="none" anchor="t">
                <a:spAutoFit/>
              </a:bodyPr>
              <a:lstStyle/>
              <a:p>
                <a:r>
                  <a:rPr lang="zh-CN" altLang="zh-CN" sz="2400">
                    <a:latin typeface="Arial" panose="020B0604020202020204" pitchFamily="34" charset="0"/>
                    <a:ea typeface="微软雅黑" panose="020B0503020204020204" charset="-122"/>
                    <a:sym typeface="微软雅黑" panose="020B0503020204020204" charset="-122"/>
                  </a:rPr>
                  <a:t>：把边界条件加进输入模块，并记录真实情况</a:t>
                </a:r>
                <a:endParaRPr lang="zh-CN" altLang="en-US" sz="2400">
                  <a:latin typeface="Arial" panose="020B0604020202020204" pitchFamily="34" charset="0"/>
                  <a:ea typeface="微软雅黑" panose="020B0503020204020204" charset="-122"/>
                  <a:sym typeface="微软雅黑" panose="020B0503020204020204" charset="-122"/>
                </a:endParaRPr>
              </a:p>
            </p:txBody>
          </p:sp>
        </p:grpSp>
      </p:grpSp>
      <p:sp>
        <p:nvSpPr>
          <p:cNvPr id="12349" name="文本框 19"/>
          <p:cNvSpPr txBox="1"/>
          <p:nvPr/>
        </p:nvSpPr>
        <p:spPr>
          <a:xfrm>
            <a:off x="478632" y="2226469"/>
            <a:ext cx="877163" cy="300082"/>
          </a:xfrm>
          <a:prstGeom prst="rect">
            <a:avLst/>
          </a:prstGeom>
          <a:noFill/>
          <a:ln w="9525">
            <a:noFill/>
          </a:ln>
        </p:spPr>
        <p:txBody>
          <a:bodyPr wrap="none" anchor="t">
            <a:spAutoFit/>
          </a:bodyPr>
          <a:lstStyle/>
          <a:p>
            <a:r>
              <a:rPr lang="zh-CN" altLang="en-US" sz="1350">
                <a:latin typeface="Arial" panose="020B0604020202020204" pitchFamily="34" charset="0"/>
                <a:ea typeface="微软雅黑" panose="020B0503020204020204" charset="-122"/>
              </a:rPr>
              <a:t>逻辑模型</a:t>
            </a:r>
          </a:p>
        </p:txBody>
      </p:sp>
      <p:sp>
        <p:nvSpPr>
          <p:cNvPr id="21" name="文本框 20"/>
          <p:cNvSpPr txBox="1"/>
          <p:nvPr/>
        </p:nvSpPr>
        <p:spPr>
          <a:xfrm>
            <a:off x="4808935" y="2226469"/>
            <a:ext cx="1050288" cy="300082"/>
          </a:xfrm>
          <a:prstGeom prst="rect">
            <a:avLst/>
          </a:prstGeom>
          <a:noFill/>
          <a:ln w="9525">
            <a:noFill/>
          </a:ln>
        </p:spPr>
        <p:txBody>
          <a:bodyPr wrap="none" anchor="t">
            <a:spAutoFit/>
          </a:bodyPr>
          <a:lstStyle/>
          <a:p>
            <a:r>
              <a:rPr lang="zh-CN" altLang="en-US" sz="1350">
                <a:latin typeface="Arial" panose="020B0604020202020204" pitchFamily="34" charset="0"/>
                <a:ea typeface="微软雅黑" panose="020B0503020204020204" charset="-122"/>
              </a:rPr>
              <a:t>负逻辑模型</a:t>
            </a:r>
          </a:p>
        </p:txBody>
      </p:sp>
      <p:sp>
        <p:nvSpPr>
          <p:cNvPr id="22" name="文本框 21"/>
          <p:cNvSpPr txBox="1"/>
          <p:nvPr/>
        </p:nvSpPr>
        <p:spPr>
          <a:xfrm>
            <a:off x="2012157" y="5226844"/>
            <a:ext cx="723275" cy="415498"/>
          </a:xfrm>
          <a:prstGeom prst="rect">
            <a:avLst/>
          </a:prstGeom>
          <a:noFill/>
          <a:ln w="9525">
            <a:noFill/>
          </a:ln>
        </p:spPr>
        <p:txBody>
          <a:bodyPr wrap="none" anchor="t">
            <a:spAutoFit/>
          </a:bodyPr>
          <a:lstStyle/>
          <a:p>
            <a:r>
              <a:rPr lang="zh-CN" altLang="zh-CN" sz="2100">
                <a:latin typeface="Arial" panose="020B0604020202020204" pitchFamily="34" charset="0"/>
                <a:ea typeface="微软雅黑" panose="020B0503020204020204" charset="-122"/>
                <a:sym typeface="微软雅黑" panose="020B0503020204020204" charset="-122"/>
              </a:rPr>
              <a:t>理想</a:t>
            </a:r>
            <a:endParaRPr lang="zh-CN" altLang="en-US" sz="2100">
              <a:latin typeface="Arial" panose="020B0604020202020204" pitchFamily="34" charset="0"/>
              <a:ea typeface="微软雅黑" panose="020B0503020204020204" charset="-122"/>
              <a:sym typeface="微软雅黑" panose="020B0503020204020204" charset="-122"/>
            </a:endParaRPr>
          </a:p>
        </p:txBody>
      </p:sp>
      <p:sp>
        <p:nvSpPr>
          <p:cNvPr id="23" name="文本框 22"/>
          <p:cNvSpPr txBox="1"/>
          <p:nvPr/>
        </p:nvSpPr>
        <p:spPr>
          <a:xfrm>
            <a:off x="6490098" y="5226844"/>
            <a:ext cx="723275" cy="415498"/>
          </a:xfrm>
          <a:prstGeom prst="rect">
            <a:avLst/>
          </a:prstGeom>
          <a:noFill/>
          <a:ln w="9525">
            <a:noFill/>
          </a:ln>
        </p:spPr>
        <p:txBody>
          <a:bodyPr wrap="none" anchor="t">
            <a:spAutoFit/>
          </a:bodyPr>
          <a:lstStyle/>
          <a:p>
            <a:r>
              <a:rPr lang="zh-CN" altLang="en-US" sz="2100">
                <a:latin typeface="Arial" panose="020B0604020202020204" pitchFamily="34" charset="0"/>
                <a:ea typeface="微软雅黑" panose="020B0503020204020204" charset="-122"/>
                <a:sym typeface="微软雅黑" panose="020B0503020204020204" charset="-122"/>
              </a:rPr>
              <a:t>现实</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blinds(horizontal)">
                                      <p:cBhvr>
                                        <p:cTn id="10" dur="500"/>
                                        <p:tgtEl>
                                          <p:spTgt spid="21"/>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blinds(horizontal)">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blinds(horizontal)">
                                      <p:cBhvr>
                                        <p:cTn id="20" dur="500"/>
                                        <p:tgtEl>
                                          <p:spTgt spid="5"/>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23"/>
                                        </p:tgtEl>
                                        <p:attrNameLst>
                                          <p:attrName>style.visibility</p:attrName>
                                        </p:attrNameLst>
                                      </p:cBhvr>
                                      <p:to>
                                        <p:strVal val="visible"/>
                                      </p:to>
                                    </p:set>
                                    <p:animEffect transition="in" filter="blinds(horizontal)">
                                      <p:cBhvr>
                                        <p:cTn id="25" dur="500"/>
                                        <p:tgtEl>
                                          <p:spTgt spid="23"/>
                                        </p:tgtEl>
                                      </p:cBhvr>
                                    </p:animEffect>
                                  </p:childTnLst>
                                </p:cTn>
                              </p:par>
                              <p:par>
                                <p:cTn id="26" presetID="3" presetClass="entr" presetSubtype="10" fill="hold" grpId="0" nodeType="withEffect">
                                  <p:stCondLst>
                                    <p:cond delay="0"/>
                                  </p:stCondLst>
                                  <p:childTnLst>
                                    <p:set>
                                      <p:cBhvr>
                                        <p:cTn id="27" dur="1" fill="hold">
                                          <p:stCondLst>
                                            <p:cond delay="0"/>
                                          </p:stCondLst>
                                        </p:cTn>
                                        <p:tgtEl>
                                          <p:spTgt spid="22"/>
                                        </p:tgtEl>
                                        <p:attrNameLst>
                                          <p:attrName>style.visibility</p:attrName>
                                        </p:attrNameLst>
                                      </p:cBhvr>
                                      <p:to>
                                        <p:strVal val="visible"/>
                                      </p:to>
                                    </p:set>
                                    <p:animEffect transition="in" filter="blinds(horizontal)">
                                      <p:cBhvr>
                                        <p:cTn id="28"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1" grpId="1"/>
      <p:bldP spid="22" grpId="0"/>
      <p:bldP spid="22" grpId="1"/>
      <p:bldP spid="23" grpId="0"/>
      <p:bldP spid="23" grpId="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表格 5"/>
          <p:cNvGraphicFramePr/>
          <p:nvPr/>
        </p:nvGraphicFramePr>
        <p:xfrm>
          <a:off x="535781" y="2188369"/>
          <a:ext cx="3624263" cy="2531270"/>
        </p:xfrm>
        <a:graphic>
          <a:graphicData uri="http://schemas.openxmlformats.org/drawingml/2006/table">
            <a:tbl>
              <a:tblPr firstRow="1" bandRow="1">
                <a:tableStyleId>{5940675A-B579-460E-94D1-54222C63F5DA}</a:tableStyleId>
              </a:tblPr>
              <a:tblGrid>
                <a:gridCol w="924878">
                  <a:extLst>
                    <a:ext uri="{9D8B030D-6E8A-4147-A177-3AD203B41FA5}">
                      <a16:colId xmlns:a16="http://schemas.microsoft.com/office/drawing/2014/main" val="20000"/>
                    </a:ext>
                  </a:extLst>
                </a:gridCol>
                <a:gridCol w="1834515">
                  <a:extLst>
                    <a:ext uri="{9D8B030D-6E8A-4147-A177-3AD203B41FA5}">
                      <a16:colId xmlns:a16="http://schemas.microsoft.com/office/drawing/2014/main" val="20001"/>
                    </a:ext>
                  </a:extLst>
                </a:gridCol>
                <a:gridCol w="864870">
                  <a:extLst>
                    <a:ext uri="{9D8B030D-6E8A-4147-A177-3AD203B41FA5}">
                      <a16:colId xmlns:a16="http://schemas.microsoft.com/office/drawing/2014/main" val="20002"/>
                    </a:ext>
                  </a:extLst>
                </a:gridCol>
              </a:tblGrid>
              <a:tr h="252413">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背景</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51435" marR="5143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gridSpan="2">
                  <a:txBody>
                    <a:bodyPr/>
                    <a:lstStyle/>
                    <a:p>
                      <a:pPr indent="0">
                        <a:buNone/>
                      </a:pPr>
                      <a:r>
                        <a:rPr lang="en-US" sz="1200">
                          <a:latin typeface="宋体" panose="02010600030101010101" pitchFamily="2" charset="-122"/>
                          <a:ea typeface="宋体" panose="02010600030101010101" pitchFamily="2" charset="-122"/>
                          <a:cs typeface="宋体" panose="02010600030101010101" pitchFamily="2" charset="-122"/>
                          <a:sym typeface="+mn-ea"/>
                        </a:rPr>
                        <a:t>老师要求大家预习课前必读书籍</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51435" marR="5143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xBody>
                    <a:bodyPr/>
                    <a:lstStyle/>
                    <a:p>
                      <a:endParaRPr lang="zh-CN"/>
                    </a:p>
                  </a:txBody>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extLst>
                  <a:ext uri="{0D108BD9-81ED-4DB2-BD59-A6C34878D82A}">
                    <a16:rowId xmlns:a16="http://schemas.microsoft.com/office/drawing/2014/main" val="10000"/>
                  </a:ext>
                </a:extLst>
              </a:tr>
              <a:tr h="277654">
                <a:tc>
                  <a:txBody>
                    <a:bodyPr/>
                    <a:lstStyle/>
                    <a:p>
                      <a:pPr indent="0">
                        <a:buNone/>
                      </a:pPr>
                      <a:r>
                        <a:rPr lang="zh-CN" altLang="en-US" sz="1200" b="0">
                          <a:latin typeface="宋体" panose="02010600030101010101" pitchFamily="2" charset="-122"/>
                          <a:ea typeface="宋体" panose="02010600030101010101" pitchFamily="2" charset="-122"/>
                          <a:cs typeface="宋体" panose="02010600030101010101" pitchFamily="2" charset="-122"/>
                        </a:rPr>
                        <a:t>目标</a:t>
                      </a:r>
                    </a:p>
                  </a:txBody>
                  <a:tcPr marL="51435" marR="5143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gridSpan="2">
                  <a:txBody>
                    <a:bodyPr/>
                    <a:lstStyle/>
                    <a:p>
                      <a:pPr indent="0">
                        <a:buNone/>
                      </a:pPr>
                      <a:r>
                        <a:rPr lang="zh-CN" altLang="en-US" sz="1200" b="0">
                          <a:latin typeface="宋体" panose="02010600030101010101" pitchFamily="2" charset="-122"/>
                          <a:ea typeface="宋体" panose="02010600030101010101" pitchFamily="2" charset="-122"/>
                          <a:cs typeface="宋体" panose="02010600030101010101" pitchFamily="2" charset="-122"/>
                        </a:rPr>
                        <a:t>了解</a:t>
                      </a:r>
                      <a:r>
                        <a:rPr lang="en-US" altLang="zh-CN" sz="1200" b="0">
                          <a:latin typeface="宋体" panose="02010600030101010101" pitchFamily="2" charset="-122"/>
                          <a:ea typeface="宋体" panose="02010600030101010101" pitchFamily="2" charset="-122"/>
                          <a:cs typeface="宋体" panose="02010600030101010101" pitchFamily="2" charset="-122"/>
                        </a:rPr>
                        <a:t>XLP</a:t>
                      </a:r>
                      <a:r>
                        <a:rPr lang="zh-CN" altLang="en-US" sz="1200" b="0">
                          <a:latin typeface="宋体" panose="02010600030101010101" pitchFamily="2" charset="-122"/>
                          <a:ea typeface="宋体" panose="02010600030101010101" pitchFamily="2" charset="-122"/>
                          <a:cs typeface="宋体" panose="02010600030101010101" pitchFamily="2" charset="-122"/>
                        </a:rPr>
                        <a:t>课程</a:t>
                      </a:r>
                    </a:p>
                  </a:txBody>
                  <a:tcPr marL="51435" marR="5143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xBody>
                    <a:bodyPr/>
                    <a:lstStyle/>
                    <a:p>
                      <a:endParaRPr lang="zh-CN"/>
                    </a:p>
                  </a:txBody>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extLst>
                  <a:ext uri="{0D108BD9-81ED-4DB2-BD59-A6C34878D82A}">
                    <a16:rowId xmlns:a16="http://schemas.microsoft.com/office/drawing/2014/main" val="10001"/>
                  </a:ext>
                </a:extLst>
              </a:tr>
              <a:tr h="548640">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检验标准</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51435" marR="5143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gridSpan="2">
                  <a:txBody>
                    <a:bodyPr/>
                    <a:lstStyle/>
                    <a:p>
                      <a:pPr indent="0">
                        <a:buNone/>
                      </a:pPr>
                      <a:r>
                        <a:rPr lang="en-US" sz="1200">
                          <a:latin typeface="宋体" panose="02010600030101010101" pitchFamily="2" charset="-122"/>
                          <a:ea typeface="宋体" panose="02010600030101010101" pitchFamily="2" charset="-122"/>
                          <a:cs typeface="宋体" panose="02010600030101010101" pitchFamily="2" charset="-122"/>
                          <a:sym typeface="+mn-ea"/>
                        </a:rPr>
                        <a:t>*对资料阅读率</a:t>
                      </a:r>
                      <a:r>
                        <a:rPr lang="zh-CN" altLang="en-US" sz="1200">
                          <a:latin typeface="宋体" panose="02010600030101010101" pitchFamily="2" charset="-122"/>
                          <a:ea typeface="宋体" panose="02010600030101010101" pitchFamily="2" charset="-122"/>
                          <a:cs typeface="宋体" panose="02010600030101010101" pitchFamily="2" charset="-122"/>
                          <a:sym typeface="+mn-ea"/>
                        </a:rPr>
                        <a:t>超过</a:t>
                      </a:r>
                      <a:r>
                        <a:rPr lang="en-US" altLang="zh-CN" sz="1200">
                          <a:latin typeface="宋体" panose="02010600030101010101" pitchFamily="2" charset="-122"/>
                          <a:ea typeface="宋体" panose="02010600030101010101" pitchFamily="2" charset="-122"/>
                          <a:cs typeface="宋体" panose="02010600030101010101" pitchFamily="2" charset="-122"/>
                          <a:sym typeface="+mn-ea"/>
                        </a:rPr>
                        <a:t>9</a:t>
                      </a:r>
                      <a:r>
                        <a:rPr lang="en-US" sz="1200">
                          <a:latin typeface="宋体" panose="02010600030101010101" pitchFamily="2" charset="-122"/>
                          <a:ea typeface="宋体" panose="02010600030101010101" pitchFamily="2" charset="-122"/>
                          <a:cs typeface="宋体" panose="02010600030101010101" pitchFamily="2" charset="-122"/>
                          <a:sym typeface="+mn-ea"/>
                        </a:rPr>
                        <a:t>0%</a:t>
                      </a:r>
                      <a:endParaRPr lang="en-US" sz="1200" b="0">
                        <a:latin typeface="宋体" panose="02010600030101010101" pitchFamily="2" charset="-122"/>
                        <a:ea typeface="宋体" panose="02010600030101010101" pitchFamily="2" charset="-122"/>
                        <a:cs typeface="宋体" panose="02010600030101010101" pitchFamily="2" charset="-122"/>
                        <a:sym typeface="+mn-ea"/>
                      </a:endParaRPr>
                    </a:p>
                    <a:p>
                      <a:pPr indent="0">
                        <a:buNone/>
                      </a:pPr>
                      <a:r>
                        <a:rPr lang="en-US" sz="1200">
                          <a:latin typeface="宋体" panose="02010600030101010101" pitchFamily="2" charset="-122"/>
                          <a:ea typeface="宋体" panose="02010600030101010101" pitchFamily="2" charset="-122"/>
                          <a:cs typeface="宋体" panose="02010600030101010101" pitchFamily="2" charset="-122"/>
                          <a:sym typeface="+mn-ea"/>
                        </a:rPr>
                        <a:t>*总阅读时间</a:t>
                      </a:r>
                      <a:r>
                        <a:rPr lang="zh-CN" altLang="en-US" sz="1200">
                          <a:latin typeface="宋体" panose="02010600030101010101" pitchFamily="2" charset="-122"/>
                          <a:ea typeface="宋体" panose="02010600030101010101" pitchFamily="2" charset="-122"/>
                          <a:cs typeface="宋体" panose="02010600030101010101" pitchFamily="2" charset="-122"/>
                          <a:sym typeface="+mn-ea"/>
                        </a:rPr>
                        <a:t>超过</a:t>
                      </a:r>
                      <a:r>
                        <a:rPr lang="en-US" altLang="zh-CN" sz="1200">
                          <a:latin typeface="宋体" panose="02010600030101010101" pitchFamily="2" charset="-122"/>
                          <a:ea typeface="宋体" panose="02010600030101010101" pitchFamily="2" charset="-122"/>
                          <a:cs typeface="宋体" panose="02010600030101010101" pitchFamily="2" charset="-122"/>
                          <a:sym typeface="+mn-ea"/>
                        </a:rPr>
                        <a:t>10</a:t>
                      </a:r>
                      <a:r>
                        <a:rPr lang="en-US" sz="1200">
                          <a:latin typeface="宋体" panose="02010600030101010101" pitchFamily="2" charset="-122"/>
                          <a:ea typeface="宋体" panose="02010600030101010101" pitchFamily="2" charset="-122"/>
                          <a:cs typeface="宋体" panose="02010600030101010101" pitchFamily="2" charset="-122"/>
                          <a:sym typeface="+mn-ea"/>
                        </a:rPr>
                        <a:t>小时</a:t>
                      </a:r>
                    </a:p>
                    <a:p>
                      <a:pPr indent="0">
                        <a:buNone/>
                      </a:pPr>
                      <a:r>
                        <a:rPr lang="en-US" altLang="en-US" sz="1200" b="0">
                          <a:latin typeface="宋体" panose="02010600030101010101" pitchFamily="2" charset="-122"/>
                          <a:ea typeface="宋体" panose="02010600030101010101" pitchFamily="2" charset="-122"/>
                          <a:cs typeface="宋体" panose="02010600030101010101" pitchFamily="2" charset="-122"/>
                        </a:rPr>
                        <a:t>*</a:t>
                      </a:r>
                      <a:r>
                        <a:rPr lang="zh-CN" altLang="en-US" sz="1200" b="0">
                          <a:latin typeface="宋体" panose="02010600030101010101" pitchFamily="2" charset="-122"/>
                          <a:ea typeface="宋体" panose="02010600030101010101" pitchFamily="2" charset="-122"/>
                          <a:cs typeface="宋体" panose="02010600030101010101" pitchFamily="2" charset="-122"/>
                        </a:rPr>
                        <a:t>读书心得超过</a:t>
                      </a:r>
                      <a:r>
                        <a:rPr lang="en-US" altLang="zh-CN" sz="1200" b="0">
                          <a:latin typeface="宋体" panose="02010600030101010101" pitchFamily="2" charset="-122"/>
                          <a:ea typeface="宋体" panose="02010600030101010101" pitchFamily="2" charset="-122"/>
                          <a:cs typeface="宋体" panose="02010600030101010101" pitchFamily="2" charset="-122"/>
                        </a:rPr>
                        <a:t>500</a:t>
                      </a:r>
                      <a:r>
                        <a:rPr lang="zh-CN" altLang="en-US" sz="1200" b="0">
                          <a:latin typeface="宋体" panose="02010600030101010101" pitchFamily="2" charset="-122"/>
                          <a:ea typeface="宋体" panose="02010600030101010101" pitchFamily="2" charset="-122"/>
                          <a:cs typeface="宋体" panose="02010600030101010101" pitchFamily="2" charset="-122"/>
                        </a:rPr>
                        <a:t>字</a:t>
                      </a:r>
                    </a:p>
                  </a:txBody>
                  <a:tcPr marL="51435" marR="5143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xBody>
                    <a:bodyPr/>
                    <a:lstStyle/>
                    <a:p>
                      <a:endParaRPr lang="zh-CN"/>
                    </a:p>
                  </a:txBody>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extLst>
                  <a:ext uri="{0D108BD9-81ED-4DB2-BD59-A6C34878D82A}">
                    <a16:rowId xmlns:a16="http://schemas.microsoft.com/office/drawing/2014/main" val="10002"/>
                  </a:ext>
                </a:extLst>
              </a:tr>
              <a:tr h="277654">
                <a:tc>
                  <a:txBody>
                    <a:bodyPr/>
                    <a:lstStyle/>
                    <a:p>
                      <a:pPr indent="0">
                        <a:buNone/>
                      </a:pPr>
                      <a:r>
                        <a:rPr lang="zh-CN" altLang="en-US" sz="1200" b="0">
                          <a:latin typeface="宋体" panose="02010600030101010101" pitchFamily="2" charset="-122"/>
                          <a:ea typeface="宋体" panose="02010600030101010101" pitchFamily="2" charset="-122"/>
                          <a:cs typeface="宋体" panose="02010600030101010101" pitchFamily="2" charset="-122"/>
                        </a:rPr>
                        <a:t>输出</a:t>
                      </a:r>
                    </a:p>
                  </a:txBody>
                  <a:tcPr marL="51435" marR="5143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过程</a:t>
                      </a:r>
                      <a:r>
                        <a:rPr lang="zh-CN" altLang="en-US" sz="1200" b="0">
                          <a:latin typeface="宋体" panose="02010600030101010101" pitchFamily="2" charset="-122"/>
                          <a:ea typeface="宋体" panose="02010600030101010101" pitchFamily="2" charset="-122"/>
                          <a:cs typeface="宋体" panose="02010600030101010101" pitchFamily="2" charset="-122"/>
                        </a:rPr>
                        <a:t>（正行为）</a:t>
                      </a:r>
                    </a:p>
                  </a:txBody>
                  <a:tcPr marL="51435" marR="5143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输入</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51435" marR="5143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626269">
                <a:tc>
                  <a:txBody>
                    <a:bodyPr/>
                    <a:lstStyle/>
                    <a:p>
                      <a:pPr indent="0">
                        <a:buNone/>
                      </a:pPr>
                      <a:r>
                        <a:rPr lang="zh-CN" altLang="en-US" sz="1200" b="0">
                          <a:latin typeface="宋体" panose="02010600030101010101" pitchFamily="2" charset="-122"/>
                          <a:ea typeface="宋体" panose="02010600030101010101" pitchFamily="2" charset="-122"/>
                          <a:cs typeface="宋体" panose="02010600030101010101" pitchFamily="2" charset="-122"/>
                        </a:rPr>
                        <a:t>读过书的我</a:t>
                      </a:r>
                    </a:p>
                    <a:p>
                      <a:pPr indent="0">
                        <a:buNone/>
                      </a:pPr>
                      <a:r>
                        <a:rPr lang="zh-CN" altLang="en-US" sz="1200" b="0">
                          <a:latin typeface="宋体" panose="02010600030101010101" pitchFamily="2" charset="-122"/>
                          <a:ea typeface="宋体" panose="02010600030101010101" pitchFamily="2" charset="-122"/>
                          <a:cs typeface="宋体" panose="02010600030101010101" pitchFamily="2" charset="-122"/>
                        </a:rPr>
                        <a:t>《读书心得》</a:t>
                      </a:r>
                    </a:p>
                  </a:txBody>
                  <a:tcPr marL="51435" marR="5143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a:t>
                      </a:r>
                      <a:r>
                        <a:rPr lang="zh-CN" altLang="en-US" sz="1200" b="0">
                          <a:latin typeface="宋体" panose="02010600030101010101" pitchFamily="2" charset="-122"/>
                          <a:ea typeface="宋体" panose="02010600030101010101" pitchFamily="2" charset="-122"/>
                          <a:cs typeface="宋体" panose="02010600030101010101" pitchFamily="2" charset="-122"/>
                        </a:rPr>
                        <a:t>看书</a:t>
                      </a:r>
                    </a:p>
                    <a:p>
                      <a:pPr indent="0">
                        <a:buNone/>
                      </a:pPr>
                      <a:r>
                        <a:rPr lang="en-US" altLang="zh-CN" sz="1200" b="0">
                          <a:latin typeface="宋体" panose="02010600030101010101" pitchFamily="2" charset="-122"/>
                          <a:ea typeface="宋体" panose="02010600030101010101" pitchFamily="2" charset="-122"/>
                          <a:cs typeface="宋体" panose="02010600030101010101" pitchFamily="2" charset="-122"/>
                        </a:rPr>
                        <a:t>*</a:t>
                      </a:r>
                      <a:r>
                        <a:rPr lang="zh-CN" altLang="en-US" sz="1200" b="0">
                          <a:latin typeface="宋体" panose="02010600030101010101" pitchFamily="2" charset="-122"/>
                          <a:ea typeface="宋体" panose="02010600030101010101" pitchFamily="2" charset="-122"/>
                          <a:cs typeface="宋体" panose="02010600030101010101" pitchFamily="2" charset="-122"/>
                        </a:rPr>
                        <a:t>写读书心得</a:t>
                      </a:r>
                    </a:p>
                  </a:txBody>
                  <a:tcPr marL="51435" marR="5143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zh-CN" altLang="en-US" sz="1200" b="0">
                          <a:latin typeface="宋体" panose="02010600030101010101" pitchFamily="2" charset="-122"/>
                          <a:ea typeface="宋体" panose="02010600030101010101" pitchFamily="2" charset="-122"/>
                          <a:cs typeface="宋体" panose="02010600030101010101" pitchFamily="2" charset="-122"/>
                        </a:rPr>
                        <a:t>我</a:t>
                      </a:r>
                      <a:endParaRPr lang="en-US" sz="1200" b="0">
                        <a:latin typeface="宋体" panose="02010600030101010101" pitchFamily="2" charset="-122"/>
                        <a:ea typeface="宋体" panose="02010600030101010101" pitchFamily="2" charset="-122"/>
                        <a:cs typeface="宋体" panose="02010600030101010101" pitchFamily="2" charset="-122"/>
                      </a:endParaRPr>
                    </a:p>
                    <a:p>
                      <a:pPr indent="0">
                        <a:buNone/>
                      </a:pPr>
                      <a:r>
                        <a:rPr lang="en-US" sz="1200" b="0">
                          <a:latin typeface="宋体" panose="02010600030101010101" pitchFamily="2" charset="-122"/>
                          <a:ea typeface="宋体" panose="02010600030101010101" pitchFamily="2" charset="-122"/>
                          <a:cs typeface="宋体" panose="02010600030101010101" pitchFamily="2" charset="-122"/>
                        </a:rPr>
                        <a:t>课程资料</a:t>
                      </a:r>
                    </a:p>
                    <a:p>
                      <a:pPr indent="0">
                        <a:buNone/>
                      </a:pPr>
                      <a:r>
                        <a:rPr lang="en-US" sz="1200" b="0">
                          <a:latin typeface="宋体" panose="02010600030101010101" pitchFamily="2" charset="-122"/>
                          <a:ea typeface="宋体" panose="02010600030101010101" pitchFamily="2" charset="-122"/>
                          <a:cs typeface="宋体" panose="02010600030101010101" pitchFamily="2" charset="-122"/>
                        </a:rPr>
                        <a:t>背景</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51435" marR="5143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548640">
                <a:tc>
                  <a:txBody>
                    <a:bodyPr/>
                    <a:lstStyle/>
                    <a:p>
                      <a:pPr indent="0">
                        <a:buNone/>
                      </a:pPr>
                      <a:r>
                        <a:rPr lang="zh-CN" altLang="en-US" sz="1200" b="0">
                          <a:latin typeface="宋体" panose="02010600030101010101" pitchFamily="2" charset="-122"/>
                          <a:ea typeface="宋体" panose="02010600030101010101" pitchFamily="2" charset="-122"/>
                          <a:cs typeface="宋体" panose="02010600030101010101" pitchFamily="2" charset="-122"/>
                        </a:rPr>
                        <a:t>边界条件</a:t>
                      </a:r>
                    </a:p>
                  </a:txBody>
                  <a:tcPr marL="51435" marR="5143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gridSpan="2">
                  <a:txBody>
                    <a:bodyPr/>
                    <a:lstStyle/>
                    <a:p>
                      <a:pPr indent="0">
                        <a:buNone/>
                      </a:pPr>
                      <a:r>
                        <a:rPr lang="en-US" sz="1200">
                          <a:latin typeface="宋体" panose="02010600030101010101" pitchFamily="2" charset="-122"/>
                          <a:ea typeface="宋体" panose="02010600030101010101" pitchFamily="2" charset="-122"/>
                          <a:cs typeface="宋体" panose="02010600030101010101" pitchFamily="2" charset="-122"/>
                          <a:sym typeface="+mn-ea"/>
                        </a:rPr>
                        <a:t>*我</a:t>
                      </a:r>
                      <a:r>
                        <a:rPr lang="zh-CN" altLang="en-US" sz="1200">
                          <a:latin typeface="宋体" panose="02010600030101010101" pitchFamily="2" charset="-122"/>
                          <a:ea typeface="宋体" panose="02010600030101010101" pitchFamily="2" charset="-122"/>
                          <a:cs typeface="宋体" panose="02010600030101010101" pitchFamily="2" charset="-122"/>
                          <a:sym typeface="+mn-ea"/>
                        </a:rPr>
                        <a:t>懒</a:t>
                      </a:r>
                      <a:endParaRPr lang="en-US" sz="1200" b="0">
                        <a:latin typeface="宋体" panose="02010600030101010101" pitchFamily="2" charset="-122"/>
                        <a:ea typeface="宋体" panose="02010600030101010101" pitchFamily="2" charset="-122"/>
                        <a:cs typeface="宋体" panose="02010600030101010101" pitchFamily="2" charset="-122"/>
                        <a:sym typeface="+mn-ea"/>
                      </a:endParaRPr>
                    </a:p>
                    <a:p>
                      <a:pPr indent="0">
                        <a:buNone/>
                      </a:pPr>
                      <a:r>
                        <a:rPr lang="en-US" sz="1200">
                          <a:latin typeface="宋体" panose="02010600030101010101" pitchFamily="2" charset="-122"/>
                          <a:ea typeface="宋体" panose="02010600030101010101" pitchFamily="2" charset="-122"/>
                          <a:cs typeface="宋体" panose="02010600030101010101" pitchFamily="2" charset="-122"/>
                          <a:sym typeface="+mn-ea"/>
                        </a:rPr>
                        <a:t>*我的好朋友小廉</a:t>
                      </a:r>
                      <a:r>
                        <a:rPr lang="zh-CN" altLang="en-US" sz="1200">
                          <a:latin typeface="宋体" panose="02010600030101010101" pitchFamily="2" charset="-122"/>
                          <a:ea typeface="宋体" panose="02010600030101010101" pitchFamily="2" charset="-122"/>
                          <a:cs typeface="宋体" panose="02010600030101010101" pitchFamily="2" charset="-122"/>
                          <a:sym typeface="+mn-ea"/>
                        </a:rPr>
                        <a:t>没看</a:t>
                      </a:r>
                      <a:endParaRPr lang="en-US" sz="1200" b="0">
                        <a:latin typeface="宋体" panose="02010600030101010101" pitchFamily="2" charset="-122"/>
                        <a:ea typeface="宋体" panose="02010600030101010101" pitchFamily="2" charset="-122"/>
                        <a:cs typeface="宋体" panose="02010600030101010101" pitchFamily="2" charset="-122"/>
                        <a:sym typeface="+mn-ea"/>
                      </a:endParaRPr>
                    </a:p>
                    <a:p>
                      <a:pPr indent="0">
                        <a:buNone/>
                      </a:pPr>
                      <a:r>
                        <a:rPr lang="en-US" sz="1200">
                          <a:latin typeface="宋体" panose="02010600030101010101" pitchFamily="2" charset="-122"/>
                          <a:ea typeface="宋体" panose="02010600030101010101" pitchFamily="2" charset="-122"/>
                          <a:cs typeface="宋体" panose="02010600030101010101" pitchFamily="2" charset="-122"/>
                          <a:sym typeface="+mn-ea"/>
                        </a:rPr>
                        <a:t>*</a:t>
                      </a:r>
                      <a:r>
                        <a:rPr lang="zh-CN" altLang="en-US" sz="1200">
                          <a:latin typeface="宋体" panose="02010600030101010101" pitchFamily="2" charset="-122"/>
                          <a:ea typeface="宋体" panose="02010600030101010101" pitchFamily="2" charset="-122"/>
                          <a:cs typeface="宋体" panose="02010600030101010101" pitchFamily="2" charset="-122"/>
                          <a:sym typeface="+mn-ea"/>
                        </a:rPr>
                        <a:t>快餐文化破坏了现代人的深阅读能力</a:t>
                      </a:r>
                      <a:endParaRPr lang="zh-CN" altLang="en-US" sz="1200" b="0">
                        <a:latin typeface="宋体" panose="02010600030101010101" pitchFamily="2" charset="-122"/>
                        <a:ea typeface="宋体" panose="02010600030101010101" pitchFamily="2" charset="-122"/>
                        <a:cs typeface="宋体" panose="02010600030101010101" pitchFamily="2" charset="-122"/>
                        <a:sym typeface="+mn-ea"/>
                      </a:endParaRPr>
                    </a:p>
                  </a:txBody>
                  <a:tcPr marL="51435" marR="5143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xBody>
                    <a:bodyPr/>
                    <a:lstStyle/>
                    <a:p>
                      <a:endParaRPr lang="zh-CN"/>
                    </a:p>
                  </a:txBody>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extLst>
                  <a:ext uri="{0D108BD9-81ED-4DB2-BD59-A6C34878D82A}">
                    <a16:rowId xmlns:a16="http://schemas.microsoft.com/office/drawing/2014/main" val="10005"/>
                  </a:ext>
                </a:extLst>
              </a:tr>
            </a:tbl>
          </a:graphicData>
        </a:graphic>
      </p:graphicFrame>
      <p:graphicFrame>
        <p:nvGraphicFramePr>
          <p:cNvPr id="8" name="表格 7"/>
          <p:cNvGraphicFramePr/>
          <p:nvPr/>
        </p:nvGraphicFramePr>
        <p:xfrm>
          <a:off x="4880372" y="2188369"/>
          <a:ext cx="3890963" cy="2543652"/>
        </p:xfrm>
        <a:graphic>
          <a:graphicData uri="http://schemas.openxmlformats.org/drawingml/2006/table">
            <a:tbl>
              <a:tblPr firstRow="1" bandRow="1">
                <a:tableStyleId>{5940675A-B579-460E-94D1-54222C63F5DA}</a:tableStyleId>
              </a:tblPr>
              <a:tblGrid>
                <a:gridCol w="764858">
                  <a:extLst>
                    <a:ext uri="{9D8B030D-6E8A-4147-A177-3AD203B41FA5}">
                      <a16:colId xmlns:a16="http://schemas.microsoft.com/office/drawing/2014/main" val="20000"/>
                    </a:ext>
                  </a:extLst>
                </a:gridCol>
                <a:gridCol w="2044541">
                  <a:extLst>
                    <a:ext uri="{9D8B030D-6E8A-4147-A177-3AD203B41FA5}">
                      <a16:colId xmlns:a16="http://schemas.microsoft.com/office/drawing/2014/main" val="20001"/>
                    </a:ext>
                  </a:extLst>
                </a:gridCol>
                <a:gridCol w="1081564">
                  <a:extLst>
                    <a:ext uri="{9D8B030D-6E8A-4147-A177-3AD203B41FA5}">
                      <a16:colId xmlns:a16="http://schemas.microsoft.com/office/drawing/2014/main" val="20002"/>
                    </a:ext>
                  </a:extLst>
                </a:gridCol>
              </a:tblGrid>
              <a:tr h="250984">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背景</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51435" marR="5143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gridSpan="2">
                  <a:txBody>
                    <a:bodyPr/>
                    <a:lstStyle/>
                    <a:p>
                      <a:pPr indent="0">
                        <a:buNone/>
                      </a:pPr>
                      <a:r>
                        <a:rPr lang="en-US" sz="1200">
                          <a:latin typeface="宋体" panose="02010600030101010101" pitchFamily="2" charset="-122"/>
                          <a:ea typeface="宋体" panose="02010600030101010101" pitchFamily="2" charset="-122"/>
                          <a:cs typeface="宋体" panose="02010600030101010101" pitchFamily="2" charset="-122"/>
                          <a:sym typeface="+mn-ea"/>
                        </a:rPr>
                        <a:t>老师要求大家预习课前必读书籍</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51435" marR="5143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xBody>
                    <a:bodyPr/>
                    <a:lstStyle/>
                    <a:p>
                      <a:endParaRPr lang="zh-CN"/>
                    </a:p>
                  </a:txBody>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extLst>
                  <a:ext uri="{0D108BD9-81ED-4DB2-BD59-A6C34878D82A}">
                    <a16:rowId xmlns:a16="http://schemas.microsoft.com/office/drawing/2014/main" val="10000"/>
                  </a:ext>
                </a:extLst>
              </a:tr>
              <a:tr h="569119">
                <a:tc>
                  <a:txBody>
                    <a:bodyPr/>
                    <a:lstStyle/>
                    <a:p>
                      <a:pPr indent="0">
                        <a:buNone/>
                      </a:pPr>
                      <a:r>
                        <a:rPr lang="zh-CN" altLang="en-US" sz="1200" b="0">
                          <a:latin typeface="宋体" panose="02010600030101010101" pitchFamily="2" charset="-122"/>
                          <a:ea typeface="宋体" panose="02010600030101010101" pitchFamily="2" charset="-122"/>
                          <a:cs typeface="宋体" panose="02010600030101010101" pitchFamily="2" charset="-122"/>
                        </a:rPr>
                        <a:t>边界条件</a:t>
                      </a:r>
                    </a:p>
                  </a:txBody>
                  <a:tcPr marL="51435" marR="5143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gridSpan="2">
                  <a:txBody>
                    <a:bodyPr/>
                    <a:lstStyle/>
                    <a:p>
                      <a:pPr indent="0">
                        <a:buNone/>
                      </a:pPr>
                      <a:r>
                        <a:rPr lang="en-US" sz="1200">
                          <a:latin typeface="宋体" panose="02010600030101010101" pitchFamily="2" charset="-122"/>
                          <a:ea typeface="宋体" panose="02010600030101010101" pitchFamily="2" charset="-122"/>
                          <a:cs typeface="宋体" panose="02010600030101010101" pitchFamily="2" charset="-122"/>
                          <a:sym typeface="+mn-ea"/>
                        </a:rPr>
                        <a:t>*我</a:t>
                      </a:r>
                      <a:r>
                        <a:rPr lang="zh-CN" altLang="en-US" sz="1200">
                          <a:latin typeface="宋体" panose="02010600030101010101" pitchFamily="2" charset="-122"/>
                          <a:ea typeface="宋体" panose="02010600030101010101" pitchFamily="2" charset="-122"/>
                          <a:cs typeface="宋体" panose="02010600030101010101" pitchFamily="2" charset="-122"/>
                          <a:sym typeface="+mn-ea"/>
                        </a:rPr>
                        <a:t>懒</a:t>
                      </a:r>
                      <a:endParaRPr lang="en-US" sz="1200" b="0">
                        <a:latin typeface="宋体" panose="02010600030101010101" pitchFamily="2" charset="-122"/>
                        <a:ea typeface="宋体" panose="02010600030101010101" pitchFamily="2" charset="-122"/>
                        <a:cs typeface="宋体" panose="02010600030101010101" pitchFamily="2" charset="-122"/>
                        <a:sym typeface="+mn-ea"/>
                      </a:endParaRPr>
                    </a:p>
                    <a:p>
                      <a:pPr indent="0">
                        <a:buNone/>
                      </a:pPr>
                      <a:r>
                        <a:rPr lang="en-US" sz="1200">
                          <a:latin typeface="宋体" panose="02010600030101010101" pitchFamily="2" charset="-122"/>
                          <a:ea typeface="宋体" panose="02010600030101010101" pitchFamily="2" charset="-122"/>
                          <a:cs typeface="宋体" panose="02010600030101010101" pitchFamily="2" charset="-122"/>
                          <a:sym typeface="+mn-ea"/>
                        </a:rPr>
                        <a:t>*我的好朋友小廉</a:t>
                      </a:r>
                      <a:r>
                        <a:rPr lang="zh-CN" altLang="en-US" sz="1200">
                          <a:latin typeface="宋体" panose="02010600030101010101" pitchFamily="2" charset="-122"/>
                          <a:ea typeface="宋体" panose="02010600030101010101" pitchFamily="2" charset="-122"/>
                          <a:cs typeface="宋体" panose="02010600030101010101" pitchFamily="2" charset="-122"/>
                          <a:sym typeface="+mn-ea"/>
                        </a:rPr>
                        <a:t>没看</a:t>
                      </a:r>
                      <a:endParaRPr lang="en-US" sz="1200" b="0">
                        <a:latin typeface="宋体" panose="02010600030101010101" pitchFamily="2" charset="-122"/>
                        <a:ea typeface="宋体" panose="02010600030101010101" pitchFamily="2" charset="-122"/>
                        <a:cs typeface="宋体" panose="02010600030101010101" pitchFamily="2" charset="-122"/>
                        <a:sym typeface="+mn-ea"/>
                      </a:endParaRPr>
                    </a:p>
                    <a:p>
                      <a:pPr indent="0">
                        <a:buNone/>
                      </a:pPr>
                      <a:r>
                        <a:rPr lang="en-US" sz="1200">
                          <a:latin typeface="宋体" panose="02010600030101010101" pitchFamily="2" charset="-122"/>
                          <a:ea typeface="宋体" panose="02010600030101010101" pitchFamily="2" charset="-122"/>
                          <a:cs typeface="宋体" panose="02010600030101010101" pitchFamily="2" charset="-122"/>
                          <a:sym typeface="+mn-ea"/>
                        </a:rPr>
                        <a:t>*</a:t>
                      </a:r>
                      <a:r>
                        <a:rPr lang="zh-CN" altLang="en-US" sz="1200">
                          <a:latin typeface="宋体" panose="02010600030101010101" pitchFamily="2" charset="-122"/>
                          <a:ea typeface="宋体" panose="02010600030101010101" pitchFamily="2" charset="-122"/>
                          <a:cs typeface="宋体" panose="02010600030101010101" pitchFamily="2" charset="-122"/>
                          <a:sym typeface="+mn-ea"/>
                        </a:rPr>
                        <a:t>快餐文化破坏了现代人的深阅读能力</a:t>
                      </a:r>
                      <a:endParaRPr lang="zh-CN" altLang="en-US" sz="1200" b="0">
                        <a:latin typeface="宋体" panose="02010600030101010101" pitchFamily="2" charset="-122"/>
                        <a:ea typeface="宋体" panose="02010600030101010101" pitchFamily="2" charset="-122"/>
                        <a:cs typeface="宋体" panose="02010600030101010101" pitchFamily="2" charset="-122"/>
                        <a:sym typeface="+mn-ea"/>
                      </a:endParaRPr>
                    </a:p>
                  </a:txBody>
                  <a:tcPr marL="51435" marR="5143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xBody>
                    <a:bodyPr/>
                    <a:lstStyle/>
                    <a:p>
                      <a:endParaRPr lang="zh-CN"/>
                    </a:p>
                  </a:txBody>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noFill/>
                  </a:tcPr>
                </a:tc>
                <a:extLst>
                  <a:ext uri="{0D108BD9-81ED-4DB2-BD59-A6C34878D82A}">
                    <a16:rowId xmlns:a16="http://schemas.microsoft.com/office/drawing/2014/main" val="10001"/>
                  </a:ext>
                </a:extLst>
              </a:tr>
              <a:tr h="548640">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检验标准</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51435" marR="5143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gridSpan="2">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*对资料阅读率</a:t>
                      </a:r>
                      <a:r>
                        <a:rPr lang="zh-CN" altLang="en-US" sz="1200" b="0">
                          <a:latin typeface="宋体" panose="02010600030101010101" pitchFamily="2" charset="-122"/>
                          <a:ea typeface="宋体" panose="02010600030101010101" pitchFamily="2" charset="-122"/>
                          <a:cs typeface="宋体" panose="02010600030101010101" pitchFamily="2" charset="-122"/>
                        </a:rPr>
                        <a:t>超过</a:t>
                      </a:r>
                      <a:r>
                        <a:rPr lang="en-US" sz="1200" b="0">
                          <a:latin typeface="宋体" panose="02010600030101010101" pitchFamily="2" charset="-122"/>
                          <a:ea typeface="宋体" panose="02010600030101010101" pitchFamily="2" charset="-122"/>
                          <a:cs typeface="宋体" panose="02010600030101010101" pitchFamily="2" charset="-122"/>
                        </a:rPr>
                        <a:t>90%</a:t>
                      </a:r>
                    </a:p>
                    <a:p>
                      <a:pPr indent="0">
                        <a:buNone/>
                      </a:pPr>
                      <a:r>
                        <a:rPr lang="en-US" sz="1200" b="0">
                          <a:latin typeface="宋体" panose="02010600030101010101" pitchFamily="2" charset="-122"/>
                          <a:ea typeface="宋体" panose="02010600030101010101" pitchFamily="2" charset="-122"/>
                          <a:cs typeface="宋体" panose="02010600030101010101" pitchFamily="2" charset="-122"/>
                        </a:rPr>
                        <a:t>*总阅读时间</a:t>
                      </a:r>
                      <a:r>
                        <a:rPr lang="zh-CN" altLang="en-US" sz="1200" b="0">
                          <a:latin typeface="宋体" panose="02010600030101010101" pitchFamily="2" charset="-122"/>
                          <a:ea typeface="宋体" panose="02010600030101010101" pitchFamily="2" charset="-122"/>
                          <a:cs typeface="宋体" panose="02010600030101010101" pitchFamily="2" charset="-122"/>
                        </a:rPr>
                        <a:t>超过</a:t>
                      </a:r>
                      <a:r>
                        <a:rPr lang="en-US" sz="1200" b="0">
                          <a:latin typeface="宋体" panose="02010600030101010101" pitchFamily="2" charset="-122"/>
                          <a:ea typeface="宋体" panose="02010600030101010101" pitchFamily="2" charset="-122"/>
                          <a:cs typeface="宋体" panose="02010600030101010101" pitchFamily="2" charset="-122"/>
                        </a:rPr>
                        <a:t>10小时</a:t>
                      </a:r>
                    </a:p>
                    <a:p>
                      <a:pPr indent="0">
                        <a:buNone/>
                      </a:pPr>
                      <a:r>
                        <a:rPr lang="en-US" altLang="en-US" sz="1200">
                          <a:latin typeface="宋体" panose="02010600030101010101" pitchFamily="2" charset="-122"/>
                          <a:ea typeface="宋体" panose="02010600030101010101" pitchFamily="2" charset="-122"/>
                          <a:cs typeface="宋体" panose="02010600030101010101" pitchFamily="2" charset="-122"/>
                          <a:sym typeface="+mn-ea"/>
                        </a:rPr>
                        <a:t>*</a:t>
                      </a:r>
                      <a:r>
                        <a:rPr lang="zh-CN" altLang="en-US" sz="1200">
                          <a:latin typeface="宋体" panose="02010600030101010101" pitchFamily="2" charset="-122"/>
                          <a:ea typeface="宋体" panose="02010600030101010101" pitchFamily="2" charset="-122"/>
                          <a:cs typeface="宋体" panose="02010600030101010101" pitchFamily="2" charset="-122"/>
                          <a:sym typeface="+mn-ea"/>
                        </a:rPr>
                        <a:t>读书心得超过</a:t>
                      </a:r>
                      <a:r>
                        <a:rPr lang="en-US" altLang="zh-CN" sz="1200">
                          <a:latin typeface="宋体" panose="02010600030101010101" pitchFamily="2" charset="-122"/>
                          <a:ea typeface="宋体" panose="02010600030101010101" pitchFamily="2" charset="-122"/>
                          <a:cs typeface="宋体" panose="02010600030101010101" pitchFamily="2" charset="-122"/>
                          <a:sym typeface="+mn-ea"/>
                        </a:rPr>
                        <a:t>500</a:t>
                      </a:r>
                      <a:r>
                        <a:rPr lang="zh-CN" altLang="en-US" sz="1200">
                          <a:latin typeface="宋体" panose="02010600030101010101" pitchFamily="2" charset="-122"/>
                          <a:ea typeface="宋体" panose="02010600030101010101" pitchFamily="2" charset="-122"/>
                          <a:cs typeface="宋体" panose="02010600030101010101" pitchFamily="2" charset="-122"/>
                          <a:sym typeface="+mn-ea"/>
                        </a:rPr>
                        <a:t>字</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51435" marR="5143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xBody>
                    <a:bodyPr/>
                    <a:lstStyle/>
                    <a:p>
                      <a:endParaRPr lang="zh-CN"/>
                    </a:p>
                  </a:txBody>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noFill/>
                  </a:tcPr>
                </a:tc>
                <a:extLst>
                  <a:ext uri="{0D108BD9-81ED-4DB2-BD59-A6C34878D82A}">
                    <a16:rowId xmlns:a16="http://schemas.microsoft.com/office/drawing/2014/main" val="10002"/>
                  </a:ext>
                </a:extLst>
              </a:tr>
              <a:tr h="182880">
                <a:tc>
                  <a:txBody>
                    <a:bodyPr/>
                    <a:lstStyle/>
                    <a:p>
                      <a:pPr indent="0">
                        <a:buNone/>
                      </a:pPr>
                      <a:r>
                        <a:rPr lang="zh-CN" altLang="en-US" sz="1200" b="0">
                          <a:latin typeface="宋体" panose="02010600030101010101" pitchFamily="2" charset="-122"/>
                          <a:ea typeface="宋体" panose="02010600030101010101" pitchFamily="2" charset="-122"/>
                          <a:cs typeface="宋体" panose="02010600030101010101" pitchFamily="2" charset="-122"/>
                        </a:rPr>
                        <a:t>输入</a:t>
                      </a:r>
                    </a:p>
                  </a:txBody>
                  <a:tcPr marL="51435" marR="5143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zh-CN" altLang="en-US" sz="1200" b="1">
                          <a:solidFill>
                            <a:srgbClr val="0070C0"/>
                          </a:solidFill>
                          <a:latin typeface="宋体" panose="02010600030101010101" pitchFamily="2" charset="-122"/>
                          <a:ea typeface="宋体" panose="02010600030101010101" pitchFamily="2" charset="-122"/>
                          <a:cs typeface="宋体" panose="02010600030101010101" pitchFamily="2" charset="-122"/>
                        </a:rPr>
                        <a:t>真实过程（正行为</a:t>
                      </a:r>
                      <a:r>
                        <a:rPr lang="en-US" altLang="zh-CN" sz="1200" b="1">
                          <a:solidFill>
                            <a:srgbClr val="0070C0"/>
                          </a:solidFill>
                          <a:latin typeface="宋体" panose="02010600030101010101" pitchFamily="2" charset="-122"/>
                          <a:ea typeface="宋体" panose="02010600030101010101" pitchFamily="2" charset="-122"/>
                          <a:cs typeface="宋体" panose="02010600030101010101" pitchFamily="2" charset="-122"/>
                        </a:rPr>
                        <a:t>+</a:t>
                      </a:r>
                      <a:r>
                        <a:rPr lang="zh-CN" altLang="en-US" sz="1200" b="1">
                          <a:solidFill>
                            <a:srgbClr val="0070C0"/>
                          </a:solidFill>
                          <a:latin typeface="宋体" panose="02010600030101010101" pitchFamily="2" charset="-122"/>
                          <a:ea typeface="宋体" panose="02010600030101010101" pitchFamily="2" charset="-122"/>
                          <a:cs typeface="宋体" panose="02010600030101010101" pitchFamily="2" charset="-122"/>
                        </a:rPr>
                        <a:t>负行为）</a:t>
                      </a:r>
                    </a:p>
                  </a:txBody>
                  <a:tcPr marL="51435" marR="5143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zh-CN" altLang="en-US" sz="1200" b="0">
                          <a:solidFill>
                            <a:schemeClr val="tx1"/>
                          </a:solidFill>
                          <a:latin typeface="宋体" panose="02010600030101010101" pitchFamily="2" charset="-122"/>
                          <a:ea typeface="宋体" panose="02010600030101010101" pitchFamily="2" charset="-122"/>
                          <a:cs typeface="宋体" panose="02010600030101010101" pitchFamily="2" charset="-122"/>
                        </a:rPr>
                        <a:t>输出</a:t>
                      </a:r>
                    </a:p>
                  </a:txBody>
                  <a:tcPr marL="51435" marR="5143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731520">
                <a:tc>
                  <a:txBody>
                    <a:bodyPr/>
                    <a:lstStyle/>
                    <a:p>
                      <a:pPr indent="0">
                        <a:buNone/>
                      </a:pPr>
                      <a:r>
                        <a:rPr lang="en-US" sz="1200">
                          <a:latin typeface="宋体" panose="02010600030101010101" pitchFamily="2" charset="-122"/>
                          <a:ea typeface="宋体" panose="02010600030101010101" pitchFamily="2" charset="-122"/>
                          <a:cs typeface="宋体" panose="02010600030101010101" pitchFamily="2" charset="-122"/>
                          <a:sym typeface="+mn-ea"/>
                        </a:rPr>
                        <a:t>我</a:t>
                      </a:r>
                      <a:endParaRPr lang="en-US" sz="1200" b="0">
                        <a:latin typeface="宋体" panose="02010600030101010101" pitchFamily="2" charset="-122"/>
                        <a:ea typeface="宋体" panose="02010600030101010101" pitchFamily="2" charset="-122"/>
                        <a:cs typeface="宋体" panose="02010600030101010101" pitchFamily="2" charset="-122"/>
                        <a:sym typeface="+mn-ea"/>
                      </a:endParaRPr>
                    </a:p>
                    <a:p>
                      <a:pPr indent="0">
                        <a:buNone/>
                      </a:pPr>
                      <a:r>
                        <a:rPr lang="en-US" sz="1200">
                          <a:latin typeface="宋体" panose="02010600030101010101" pitchFamily="2" charset="-122"/>
                          <a:ea typeface="宋体" panose="02010600030101010101" pitchFamily="2" charset="-122"/>
                          <a:cs typeface="宋体" panose="02010600030101010101" pitchFamily="2" charset="-122"/>
                          <a:sym typeface="+mn-ea"/>
                        </a:rPr>
                        <a:t>课程资料</a:t>
                      </a:r>
                      <a:endParaRPr lang="en-US" sz="1200" b="0">
                        <a:latin typeface="宋体" panose="02010600030101010101" pitchFamily="2" charset="-122"/>
                        <a:ea typeface="宋体" panose="02010600030101010101" pitchFamily="2" charset="-122"/>
                        <a:cs typeface="宋体" panose="02010600030101010101" pitchFamily="2" charset="-122"/>
                        <a:sym typeface="+mn-ea"/>
                      </a:endParaRPr>
                    </a:p>
                    <a:p>
                      <a:pPr indent="0">
                        <a:buNone/>
                      </a:pPr>
                      <a:r>
                        <a:rPr lang="en-US" sz="1200">
                          <a:latin typeface="宋体" panose="02010600030101010101" pitchFamily="2" charset="-122"/>
                          <a:ea typeface="宋体" panose="02010600030101010101" pitchFamily="2" charset="-122"/>
                          <a:cs typeface="宋体" panose="02010600030101010101" pitchFamily="2" charset="-122"/>
                          <a:sym typeface="+mn-ea"/>
                        </a:rPr>
                        <a:t>背景</a:t>
                      </a:r>
                      <a:endParaRPr lang="en-US" sz="1200" b="0">
                        <a:latin typeface="宋体" panose="02010600030101010101" pitchFamily="2" charset="-122"/>
                        <a:ea typeface="宋体" panose="02010600030101010101" pitchFamily="2" charset="-122"/>
                        <a:cs typeface="宋体" panose="02010600030101010101" pitchFamily="2" charset="-122"/>
                        <a:sym typeface="+mn-ea"/>
                      </a:endParaRPr>
                    </a:p>
                    <a:p>
                      <a:pPr indent="0">
                        <a:buNone/>
                      </a:pPr>
                      <a:r>
                        <a:rPr lang="zh-CN" altLang="en-US" sz="1200" b="1">
                          <a:solidFill>
                            <a:schemeClr val="accent1">
                              <a:lumMod val="75000"/>
                            </a:schemeClr>
                          </a:solidFill>
                          <a:latin typeface="宋体" panose="02010600030101010101" pitchFamily="2" charset="-122"/>
                          <a:ea typeface="宋体" panose="02010600030101010101" pitchFamily="2" charset="-122"/>
                          <a:cs typeface="宋体" panose="02010600030101010101" pitchFamily="2" charset="-122"/>
                          <a:sym typeface="+mn-ea"/>
                        </a:rPr>
                        <a:t>边界条件</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51435" marR="5143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a:t>
                      </a:r>
                      <a:r>
                        <a:rPr lang="zh-CN" altLang="en-US" sz="1200" b="0">
                          <a:latin typeface="宋体" panose="02010600030101010101" pitchFamily="2" charset="-122"/>
                          <a:ea typeface="宋体" panose="02010600030101010101" pitchFamily="2" charset="-122"/>
                          <a:cs typeface="宋体" panose="02010600030101010101" pitchFamily="2" charset="-122"/>
                        </a:rPr>
                        <a:t>看书时玩手机</a:t>
                      </a:r>
                      <a:endParaRPr lang="en-US" sz="1200" b="0">
                        <a:latin typeface="宋体" panose="02010600030101010101" pitchFamily="2" charset="-122"/>
                        <a:ea typeface="宋体" panose="02010600030101010101" pitchFamily="2" charset="-122"/>
                        <a:cs typeface="宋体" panose="02010600030101010101" pitchFamily="2" charset="-122"/>
                      </a:endParaRPr>
                    </a:p>
                    <a:p>
                      <a:pPr indent="0">
                        <a:buNone/>
                      </a:pPr>
                      <a:r>
                        <a:rPr lang="en-US" sz="1200" b="0">
                          <a:latin typeface="宋体" panose="02010600030101010101" pitchFamily="2" charset="-122"/>
                          <a:ea typeface="宋体" panose="02010600030101010101" pitchFamily="2" charset="-122"/>
                          <a:cs typeface="宋体" panose="02010600030101010101" pitchFamily="2" charset="-122"/>
                        </a:rPr>
                        <a:t>*</a:t>
                      </a:r>
                      <a:r>
                        <a:rPr lang="zh-CN" altLang="en-US" sz="1200" b="0">
                          <a:latin typeface="宋体" panose="02010600030101010101" pitchFamily="2" charset="-122"/>
                          <a:ea typeface="宋体" panose="02010600030101010101" pitchFamily="2" charset="-122"/>
                          <a:cs typeface="宋体" panose="02010600030101010101" pitchFamily="2" charset="-122"/>
                        </a:rPr>
                        <a:t>看书时</a:t>
                      </a:r>
                      <a:r>
                        <a:rPr lang="en-US" sz="1200" b="0">
                          <a:latin typeface="宋体" panose="02010600030101010101" pitchFamily="2" charset="-122"/>
                          <a:ea typeface="宋体" panose="02010600030101010101" pitchFamily="2" charset="-122"/>
                          <a:cs typeface="宋体" panose="02010600030101010101" pitchFamily="2" charset="-122"/>
                        </a:rPr>
                        <a:t>睡着了</a:t>
                      </a:r>
                    </a:p>
                    <a:p>
                      <a:pPr indent="0">
                        <a:buNone/>
                      </a:pPr>
                      <a:r>
                        <a:rPr lang="en-US" sz="1200" b="0">
                          <a:latin typeface="宋体" panose="02010600030101010101" pitchFamily="2" charset="-122"/>
                          <a:ea typeface="宋体" panose="02010600030101010101" pitchFamily="2" charset="-122"/>
                          <a:cs typeface="宋体" panose="02010600030101010101" pitchFamily="2" charset="-122"/>
                        </a:rPr>
                        <a:t>*</a:t>
                      </a:r>
                      <a:r>
                        <a:rPr lang="zh-CN" altLang="en-US" sz="1200" b="0">
                          <a:latin typeface="宋体" panose="02010600030101010101" pitchFamily="2" charset="-122"/>
                          <a:ea typeface="宋体" panose="02010600030101010101" pitchFamily="2" charset="-122"/>
                          <a:cs typeface="宋体" panose="02010600030101010101" pitchFamily="2" charset="-122"/>
                        </a:rPr>
                        <a:t>书太多我</a:t>
                      </a:r>
                      <a:r>
                        <a:rPr lang="en-US" sz="1200" b="0">
                          <a:latin typeface="宋体" panose="02010600030101010101" pitchFamily="2" charset="-122"/>
                          <a:ea typeface="宋体" panose="02010600030101010101" pitchFamily="2" charset="-122"/>
                          <a:cs typeface="宋体" panose="02010600030101010101" pitchFamily="2" charset="-122"/>
                        </a:rPr>
                        <a:t>放弃了</a:t>
                      </a:r>
                    </a:p>
                    <a:p>
                      <a:pPr indent="0">
                        <a:buNone/>
                      </a:pPr>
                      <a:r>
                        <a:rPr lang="en-US" altLang="en-US" sz="1200" b="0">
                          <a:latin typeface="宋体" panose="02010600030101010101" pitchFamily="2" charset="-122"/>
                          <a:ea typeface="宋体" panose="02010600030101010101" pitchFamily="2" charset="-122"/>
                          <a:cs typeface="宋体" panose="02010600030101010101" pitchFamily="2" charset="-122"/>
                        </a:rPr>
                        <a:t>*</a:t>
                      </a:r>
                      <a:r>
                        <a:rPr lang="zh-CN" altLang="en-US" sz="1200">
                          <a:latin typeface="宋体" panose="02010600030101010101" pitchFamily="2" charset="-122"/>
                          <a:ea typeface="宋体" panose="02010600030101010101" pitchFamily="2" charset="-122"/>
                          <a:cs typeface="宋体" panose="02010600030101010101" pitchFamily="2" charset="-122"/>
                          <a:sym typeface="+mn-ea"/>
                        </a:rPr>
                        <a:t>抄了别人的读书心得</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51435" marR="5143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zh-CN" altLang="en-US" sz="1200" b="0">
                          <a:solidFill>
                            <a:schemeClr val="tx1"/>
                          </a:solidFill>
                          <a:latin typeface="宋体" panose="02010600030101010101" pitchFamily="2" charset="-122"/>
                          <a:ea typeface="宋体" panose="02010600030101010101" pitchFamily="2" charset="-122"/>
                          <a:cs typeface="宋体" panose="02010600030101010101" pitchFamily="2" charset="-122"/>
                        </a:rPr>
                        <a:t>没读书的我</a:t>
                      </a:r>
                    </a:p>
                    <a:p>
                      <a:pPr indent="0">
                        <a:buNone/>
                      </a:pPr>
                      <a:r>
                        <a:rPr lang="zh-CN" altLang="en-US" sz="1200" b="0">
                          <a:solidFill>
                            <a:schemeClr val="tx1"/>
                          </a:solidFill>
                          <a:latin typeface="宋体" panose="02010600030101010101" pitchFamily="2" charset="-122"/>
                          <a:ea typeface="宋体" panose="02010600030101010101" pitchFamily="2" charset="-122"/>
                          <a:cs typeface="宋体" panose="02010600030101010101" pitchFamily="2" charset="-122"/>
                        </a:rPr>
                        <a:t>抄的读书心得</a:t>
                      </a:r>
                    </a:p>
                  </a:txBody>
                  <a:tcPr marL="51435" marR="5143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60509">
                <a:tc>
                  <a:txBody>
                    <a:bodyPr/>
                    <a:lstStyle/>
                    <a:p>
                      <a:pPr indent="0">
                        <a:buNone/>
                      </a:pPr>
                      <a:r>
                        <a:rPr lang="zh-CN" altLang="en-US" sz="1200" b="1">
                          <a:solidFill>
                            <a:schemeClr val="accent1">
                              <a:lumMod val="75000"/>
                            </a:schemeClr>
                          </a:solidFill>
                          <a:latin typeface="宋体" panose="02010600030101010101" pitchFamily="2" charset="-122"/>
                          <a:ea typeface="宋体" panose="02010600030101010101" pitchFamily="2" charset="-122"/>
                          <a:cs typeface="宋体" panose="02010600030101010101" pitchFamily="2" charset="-122"/>
                        </a:rPr>
                        <a:t>真实</a:t>
                      </a:r>
                      <a:r>
                        <a:rPr lang="en-US" sz="1200" b="1">
                          <a:solidFill>
                            <a:schemeClr val="accent1">
                              <a:lumMod val="75000"/>
                            </a:schemeClr>
                          </a:solidFill>
                          <a:latin typeface="宋体" panose="02010600030101010101" pitchFamily="2" charset="-122"/>
                          <a:ea typeface="宋体" panose="02010600030101010101" pitchFamily="2" charset="-122"/>
                          <a:cs typeface="宋体" panose="02010600030101010101" pitchFamily="2" charset="-122"/>
                        </a:rPr>
                        <a:t>结果</a:t>
                      </a:r>
                      <a:endParaRPr lang="en-US" altLang="en-US" sz="1200" b="1">
                        <a:solidFill>
                          <a:schemeClr val="accent1">
                            <a:lumMod val="75000"/>
                          </a:schemeClr>
                        </a:solidFill>
                        <a:latin typeface="宋体" panose="02010600030101010101" pitchFamily="2" charset="-122"/>
                        <a:ea typeface="宋体" panose="02010600030101010101" pitchFamily="2" charset="-122"/>
                        <a:cs typeface="宋体" panose="02010600030101010101" pitchFamily="2" charset="-122"/>
                      </a:endParaRPr>
                    </a:p>
                  </a:txBody>
                  <a:tcPr marL="51435" marR="5143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gridSpan="2">
                  <a:txBody>
                    <a:bodyPr/>
                    <a:lstStyle/>
                    <a:p>
                      <a:pPr indent="0">
                        <a:buNone/>
                      </a:pPr>
                      <a:r>
                        <a:rPr lang="en-US" sz="1200" b="0">
                          <a:solidFill>
                            <a:schemeClr val="tx1"/>
                          </a:solidFill>
                          <a:latin typeface="宋体" panose="02010600030101010101" pitchFamily="2" charset="-122"/>
                          <a:ea typeface="宋体" panose="02010600030101010101" pitchFamily="2" charset="-122"/>
                          <a:cs typeface="宋体" panose="02010600030101010101" pitchFamily="2" charset="-122"/>
                        </a:rPr>
                        <a:t>我</a:t>
                      </a:r>
                      <a:r>
                        <a:rPr lang="zh-CN" altLang="en-US" sz="1200" b="0">
                          <a:solidFill>
                            <a:schemeClr val="tx1"/>
                          </a:solidFill>
                          <a:latin typeface="宋体" panose="02010600030101010101" pitchFamily="2" charset="-122"/>
                          <a:ea typeface="宋体" panose="02010600030101010101" pitchFamily="2" charset="-122"/>
                          <a:cs typeface="宋体" panose="02010600030101010101" pitchFamily="2" charset="-122"/>
                        </a:rPr>
                        <a:t>不了解</a:t>
                      </a:r>
                      <a:r>
                        <a:rPr lang="en-US" sz="1200" b="0">
                          <a:solidFill>
                            <a:schemeClr val="tx1"/>
                          </a:solidFill>
                          <a:latin typeface="宋体" panose="02010600030101010101" pitchFamily="2" charset="-122"/>
                          <a:ea typeface="宋体" panose="02010600030101010101" pitchFamily="2" charset="-122"/>
                          <a:cs typeface="宋体" panose="02010600030101010101" pitchFamily="2" charset="-122"/>
                        </a:rPr>
                        <a:t>XLP课程</a:t>
                      </a:r>
                      <a:endParaRPr lang="en-US" altLang="en-US" sz="1200" b="0">
                        <a:solidFill>
                          <a:schemeClr val="tx1"/>
                        </a:solidFill>
                        <a:latin typeface="宋体" panose="02010600030101010101" pitchFamily="2" charset="-122"/>
                        <a:ea typeface="宋体" panose="02010600030101010101" pitchFamily="2" charset="-122"/>
                        <a:cs typeface="宋体" panose="02010600030101010101" pitchFamily="2" charset="-122"/>
                      </a:endParaRPr>
                    </a:p>
                  </a:txBody>
                  <a:tcPr marL="51435" marR="5143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xBody>
                    <a:bodyPr/>
                    <a:lstStyle/>
                    <a:p>
                      <a:endParaRPr lang="zh-CN"/>
                    </a:p>
                  </a:txBody>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noFill/>
                  </a:tcPr>
                </a:tc>
                <a:extLst>
                  <a:ext uri="{0D108BD9-81ED-4DB2-BD59-A6C34878D82A}">
                    <a16:rowId xmlns:a16="http://schemas.microsoft.com/office/drawing/2014/main" val="10005"/>
                  </a:ext>
                </a:extLst>
              </a:tr>
            </a:tbl>
          </a:graphicData>
        </a:graphic>
      </p:graphicFrame>
      <p:grpSp>
        <p:nvGrpSpPr>
          <p:cNvPr id="5" name="组合 4"/>
          <p:cNvGrpSpPr/>
          <p:nvPr/>
        </p:nvGrpSpPr>
        <p:grpSpPr>
          <a:xfrm>
            <a:off x="535781" y="1283494"/>
            <a:ext cx="8214589" cy="461685"/>
            <a:chOff x="1172" y="1554"/>
            <a:chExt cx="17250" cy="971"/>
          </a:xfrm>
        </p:grpSpPr>
        <p:sp>
          <p:nvSpPr>
            <p:cNvPr id="14391" name="文本框 8"/>
            <p:cNvSpPr txBox="1"/>
            <p:nvPr/>
          </p:nvSpPr>
          <p:spPr>
            <a:xfrm>
              <a:off x="1172" y="1554"/>
              <a:ext cx="3619" cy="971"/>
            </a:xfrm>
            <a:prstGeom prst="rect">
              <a:avLst/>
            </a:prstGeom>
            <a:noFill/>
            <a:ln w="9525">
              <a:noFill/>
            </a:ln>
          </p:spPr>
          <p:txBody>
            <a:bodyPr wrap="none" anchor="t">
              <a:spAutoFit/>
            </a:bodyPr>
            <a:lstStyle/>
            <a:p>
              <a:r>
                <a:rPr lang="zh-CN" altLang="en-US" sz="2400">
                  <a:latin typeface="Arial" panose="020B0604020202020204" pitchFamily="34" charset="0"/>
                  <a:ea typeface="微软雅黑" panose="020B0503020204020204" charset="-122"/>
                  <a:sym typeface="微软雅黑" panose="020B0503020204020204" charset="-122"/>
                </a:rPr>
                <a:t>逻辑再运算</a:t>
              </a:r>
            </a:p>
          </p:txBody>
        </p:sp>
        <p:sp>
          <p:nvSpPr>
            <p:cNvPr id="14392" name="文本框 1"/>
            <p:cNvSpPr txBox="1"/>
            <p:nvPr/>
          </p:nvSpPr>
          <p:spPr>
            <a:xfrm>
              <a:off x="4516" y="1554"/>
              <a:ext cx="13906" cy="971"/>
            </a:xfrm>
            <a:prstGeom prst="rect">
              <a:avLst/>
            </a:prstGeom>
            <a:noFill/>
            <a:ln w="9525">
              <a:noFill/>
            </a:ln>
          </p:spPr>
          <p:txBody>
            <a:bodyPr wrap="none" anchor="t">
              <a:spAutoFit/>
            </a:bodyPr>
            <a:lstStyle/>
            <a:p>
              <a:r>
                <a:rPr lang="zh-CN" altLang="zh-CN" sz="2400">
                  <a:latin typeface="Arial" panose="020B0604020202020204" pitchFamily="34" charset="0"/>
                  <a:ea typeface="微软雅黑" panose="020B0503020204020204" charset="-122"/>
                  <a:sym typeface="微软雅黑" panose="020B0503020204020204" charset="-122"/>
                </a:rPr>
                <a:t>：真实过程</a:t>
              </a:r>
              <a:r>
                <a:rPr lang="en-US" altLang="zh-CN" sz="2400">
                  <a:latin typeface="Arial" panose="020B0604020202020204" pitchFamily="34" charset="0"/>
                  <a:ea typeface="微软雅黑" panose="020B0503020204020204" charset="-122"/>
                  <a:sym typeface="微软雅黑" panose="020B0503020204020204" charset="-122"/>
                </a:rPr>
                <a:t>-</a:t>
              </a:r>
              <a:r>
                <a:rPr lang="zh-CN" altLang="en-US" sz="2400">
                  <a:latin typeface="Arial" panose="020B0604020202020204" pitchFamily="34" charset="0"/>
                  <a:ea typeface="微软雅黑" panose="020B0503020204020204" charset="-122"/>
                  <a:sym typeface="微软雅黑" panose="020B0503020204020204" charset="-122"/>
                </a:rPr>
                <a:t>过程</a:t>
              </a:r>
              <a:r>
                <a:rPr lang="en-US" altLang="zh-CN" sz="2400">
                  <a:latin typeface="Arial" panose="020B0604020202020204" pitchFamily="34" charset="0"/>
                  <a:ea typeface="微软雅黑" panose="020B0503020204020204" charset="-122"/>
                  <a:sym typeface="微软雅黑" panose="020B0503020204020204" charset="-122"/>
                </a:rPr>
                <a:t>=</a:t>
              </a:r>
              <a:r>
                <a:rPr lang="zh-CN" altLang="en-US" sz="2400">
                  <a:latin typeface="Arial" panose="020B0604020202020204" pitchFamily="34" charset="0"/>
                  <a:ea typeface="微软雅黑" panose="020B0503020204020204" charset="-122"/>
                  <a:sym typeface="微软雅黑" panose="020B0503020204020204" charset="-122"/>
                </a:rPr>
                <a:t>负行为，逻辑反推出主要败因</a:t>
              </a:r>
            </a:p>
          </p:txBody>
        </p:sp>
      </p:grpSp>
      <p:sp>
        <p:nvSpPr>
          <p:cNvPr id="7" name="矩形 6"/>
          <p:cNvSpPr/>
          <p:nvPr/>
        </p:nvSpPr>
        <p:spPr>
          <a:xfrm>
            <a:off x="5610225" y="3527823"/>
            <a:ext cx="2120504" cy="984647"/>
          </a:xfrm>
          <a:prstGeom prst="rect">
            <a:avLst/>
          </a:prstGeom>
          <a:noFill/>
          <a:ln w="38100"/>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1350" noProof="1"/>
          </a:p>
        </p:txBody>
      </p:sp>
      <p:sp>
        <p:nvSpPr>
          <p:cNvPr id="12" name="矩形 11"/>
          <p:cNvSpPr/>
          <p:nvPr/>
        </p:nvSpPr>
        <p:spPr>
          <a:xfrm>
            <a:off x="5610226" y="2428876"/>
            <a:ext cx="603647" cy="173831"/>
          </a:xfrm>
          <a:prstGeom prst="rect">
            <a:avLst/>
          </a:prstGeom>
          <a:noFill/>
          <a:ln w="38100"/>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1350" noProof="1"/>
          </a:p>
        </p:txBody>
      </p:sp>
      <p:sp>
        <p:nvSpPr>
          <p:cNvPr id="17" name="矩形 16"/>
          <p:cNvSpPr/>
          <p:nvPr/>
        </p:nvSpPr>
        <p:spPr>
          <a:xfrm>
            <a:off x="5788819" y="3745707"/>
            <a:ext cx="436960" cy="5214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1350" noProof="1"/>
          </a:p>
        </p:txBody>
      </p:sp>
      <p:sp>
        <p:nvSpPr>
          <p:cNvPr id="18" name="矩形 17"/>
          <p:cNvSpPr/>
          <p:nvPr/>
        </p:nvSpPr>
        <p:spPr>
          <a:xfrm>
            <a:off x="6527006" y="4269582"/>
            <a:ext cx="748904" cy="1797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1350" noProof="1"/>
          </a:p>
        </p:txBody>
      </p:sp>
      <p:sp>
        <p:nvSpPr>
          <p:cNvPr id="19" name="文本框 18"/>
          <p:cNvSpPr txBox="1"/>
          <p:nvPr/>
        </p:nvSpPr>
        <p:spPr>
          <a:xfrm>
            <a:off x="1531144" y="4867275"/>
            <a:ext cx="6186309" cy="369332"/>
          </a:xfrm>
          <a:prstGeom prst="rect">
            <a:avLst/>
          </a:prstGeom>
          <a:noFill/>
          <a:ln w="9525">
            <a:noFill/>
          </a:ln>
        </p:spPr>
        <p:txBody>
          <a:bodyPr wrap="none" anchor="t">
            <a:spAutoFit/>
          </a:bodyPr>
          <a:lstStyle/>
          <a:p>
            <a:r>
              <a:rPr lang="zh-CN" altLang="en-US">
                <a:latin typeface="Arial" panose="020B0604020202020204" pitchFamily="34" charset="0"/>
                <a:ea typeface="微软雅黑" panose="020B0503020204020204" charset="-122"/>
                <a:sym typeface="微软雅黑" panose="020B0503020204020204" charset="-122"/>
              </a:rPr>
              <a:t>真正败因：因为我懒，导致正行为一直无法推进，最终失败</a:t>
            </a:r>
          </a:p>
        </p:txBody>
      </p:sp>
      <p:sp>
        <p:nvSpPr>
          <p:cNvPr id="14398" name="文本框 19"/>
          <p:cNvSpPr txBox="1"/>
          <p:nvPr/>
        </p:nvSpPr>
        <p:spPr>
          <a:xfrm>
            <a:off x="478632" y="1912144"/>
            <a:ext cx="877163" cy="300082"/>
          </a:xfrm>
          <a:prstGeom prst="rect">
            <a:avLst/>
          </a:prstGeom>
          <a:noFill/>
          <a:ln w="9525">
            <a:noFill/>
          </a:ln>
        </p:spPr>
        <p:txBody>
          <a:bodyPr wrap="none" anchor="t">
            <a:spAutoFit/>
          </a:bodyPr>
          <a:lstStyle/>
          <a:p>
            <a:r>
              <a:rPr lang="zh-CN" altLang="en-US" sz="1350">
                <a:latin typeface="Arial" panose="020B0604020202020204" pitchFamily="34" charset="0"/>
                <a:ea typeface="微软雅黑" panose="020B0503020204020204" charset="-122"/>
              </a:rPr>
              <a:t>逻辑模型</a:t>
            </a:r>
          </a:p>
        </p:txBody>
      </p:sp>
      <p:sp>
        <p:nvSpPr>
          <p:cNvPr id="4" name="文本框 3"/>
          <p:cNvSpPr txBox="1"/>
          <p:nvPr/>
        </p:nvSpPr>
        <p:spPr>
          <a:xfrm>
            <a:off x="4811316" y="1912144"/>
            <a:ext cx="1281120" cy="300082"/>
          </a:xfrm>
          <a:prstGeom prst="rect">
            <a:avLst/>
          </a:prstGeom>
          <a:noFill/>
          <a:ln w="9525">
            <a:noFill/>
          </a:ln>
        </p:spPr>
        <p:txBody>
          <a:bodyPr wrap="none" anchor="t">
            <a:spAutoFit/>
          </a:bodyPr>
          <a:lstStyle/>
          <a:p>
            <a:r>
              <a:rPr lang="zh-CN" altLang="en-US" sz="1350">
                <a:latin typeface="Arial" panose="020B0604020202020204" pitchFamily="34" charset="0"/>
                <a:ea typeface="微软雅黑" panose="020B0503020204020204" charset="-122"/>
              </a:rPr>
              <a:t>真</a:t>
            </a:r>
            <a:r>
              <a:rPr lang="en-US" altLang="zh-CN" sz="1350">
                <a:latin typeface="Arial" panose="020B0604020202020204" pitchFamily="34" charset="0"/>
                <a:ea typeface="微软雅黑" panose="020B0503020204020204" charset="-122"/>
              </a:rPr>
              <a:t>·</a:t>
            </a:r>
            <a:r>
              <a:rPr lang="zh-CN" altLang="en-US" sz="1350">
                <a:latin typeface="Arial" panose="020B0604020202020204" pitchFamily="34" charset="0"/>
                <a:ea typeface="微软雅黑" panose="020B0503020204020204" charset="-122"/>
              </a:rPr>
              <a:t>负逻辑模型</a:t>
            </a:r>
          </a:p>
        </p:txBody>
      </p:sp>
      <p:sp>
        <p:nvSpPr>
          <p:cNvPr id="9" name="矩形 8"/>
          <p:cNvSpPr/>
          <p:nvPr/>
        </p:nvSpPr>
        <p:spPr>
          <a:xfrm>
            <a:off x="4930379" y="3767138"/>
            <a:ext cx="610791" cy="4941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1350" noProof="1"/>
          </a:p>
        </p:txBody>
      </p:sp>
      <p:sp>
        <p:nvSpPr>
          <p:cNvPr id="10" name="文本框 9"/>
          <p:cNvSpPr txBox="1"/>
          <p:nvPr/>
        </p:nvSpPr>
        <p:spPr>
          <a:xfrm>
            <a:off x="1531144" y="5322094"/>
            <a:ext cx="6109365" cy="369332"/>
          </a:xfrm>
          <a:prstGeom prst="rect">
            <a:avLst/>
          </a:prstGeom>
          <a:noFill/>
          <a:ln w="9525">
            <a:noFill/>
          </a:ln>
        </p:spPr>
        <p:txBody>
          <a:bodyPr wrap="none" anchor="t">
            <a:spAutoFit/>
          </a:bodyPr>
          <a:lstStyle/>
          <a:p>
            <a:r>
              <a:rPr lang="zh-CN" altLang="en-US" dirty="0">
                <a:latin typeface="Arial" panose="020B0604020202020204" pitchFamily="34" charset="0"/>
                <a:ea typeface="微软雅黑" panose="020B0503020204020204" charset="-122"/>
                <a:sym typeface="微软雅黑" panose="020B0503020204020204" charset="-122"/>
              </a:rPr>
              <a:t>行动指导：不要用别人怎样，社会如何作为</a:t>
            </a:r>
            <a:r>
              <a:rPr lang="en-US" altLang="zh-CN" dirty="0">
                <a:latin typeface="Arial" panose="020B0604020202020204" pitchFamily="34" charset="0"/>
                <a:ea typeface="微软雅黑" panose="020B0503020204020204" charset="-122"/>
                <a:sym typeface="微软雅黑" panose="020B0503020204020204" charset="-122"/>
              </a:rPr>
              <a:t>”</a:t>
            </a:r>
            <a:r>
              <a:rPr lang="zh-CN" altLang="en-US" dirty="0">
                <a:latin typeface="Arial" panose="020B0604020202020204" pitchFamily="34" charset="0"/>
                <a:ea typeface="微软雅黑" panose="020B0503020204020204" charset="-122"/>
                <a:sym typeface="微软雅黑" panose="020B0503020204020204" charset="-122"/>
              </a:rPr>
              <a:t>我</a:t>
            </a:r>
            <a:r>
              <a:rPr lang="en-US" altLang="zh-CN" dirty="0">
                <a:latin typeface="Arial" panose="020B0604020202020204" pitchFamily="34" charset="0"/>
                <a:ea typeface="微软雅黑" panose="020B0503020204020204" charset="-122"/>
                <a:sym typeface="微软雅黑" panose="020B0503020204020204" charset="-122"/>
              </a:rPr>
              <a:t>”</a:t>
            </a:r>
            <a:r>
              <a:rPr lang="zh-CN" altLang="en-US" dirty="0">
                <a:latin typeface="Arial" panose="020B0604020202020204" pitchFamily="34" charset="0"/>
                <a:ea typeface="微软雅黑" panose="020B0503020204020204" charset="-122"/>
                <a:sym typeface="微软雅黑" panose="020B0503020204020204" charset="-122"/>
              </a:rPr>
              <a:t>懒惰的借口</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linds(horizontal)">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blinds(horizontal)">
                                      <p:cBhvr>
                                        <p:cTn id="17" dur="50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blinds(horizontal)">
                                      <p:cBhvr>
                                        <p:cTn id="22" dur="500"/>
                                        <p:tgtEl>
                                          <p:spTgt spid="18"/>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blinds(horizontal)">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blinds(horizontal)">
                                      <p:cBhvr>
                                        <p:cTn id="32" dur="500"/>
                                        <p:tgtEl>
                                          <p:spTgt spid="4"/>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blinds(horizontal)">
                                      <p:cBhvr>
                                        <p:cTn id="37" dur="500"/>
                                        <p:tgtEl>
                                          <p:spTgt spid="12"/>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blinds(horizontal)">
                                      <p:cBhvr>
                                        <p:cTn id="42" dur="500"/>
                                        <p:tgtEl>
                                          <p:spTgt spid="19"/>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10"/>
                                        </p:tgtEl>
                                        <p:attrNameLst>
                                          <p:attrName>style.visibility</p:attrName>
                                        </p:attrNameLst>
                                      </p:cBhvr>
                                      <p:to>
                                        <p:strVal val="visible"/>
                                      </p:to>
                                    </p:set>
                                    <p:animEffect transition="in" filter="blinds(horizontal)">
                                      <p:cBhvr>
                                        <p:cTn id="4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P spid="7" grpId="1" animBg="1"/>
      <p:bldP spid="12" grpId="0" bldLvl="0" animBg="1"/>
      <p:bldP spid="12" grpId="1" animBg="1"/>
      <p:bldP spid="17" grpId="0" bldLvl="0" animBg="1"/>
      <p:bldP spid="17" grpId="1" animBg="1"/>
      <p:bldP spid="18" grpId="0" bldLvl="0" animBg="1"/>
      <p:bldP spid="18" grpId="1" animBg="1"/>
      <p:bldP spid="19" grpId="0"/>
      <p:bldP spid="19" grpId="1"/>
      <p:bldP spid="4" grpId="0"/>
      <p:bldP spid="4" grpId="1"/>
      <p:bldP spid="9" grpId="0" bldLvl="0" animBg="1"/>
      <p:bldP spid="9" grpId="1" animBg="1"/>
      <p:bldP spid="10" grpId="0"/>
      <p:bldP spid="10" grpId="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532010" y="1426755"/>
            <a:ext cx="8364855" cy="675185"/>
          </a:xfrm>
          <a:prstGeom prst="rect">
            <a:avLst/>
          </a:prstGeom>
          <a:noFill/>
        </p:spPr>
        <p:txBody>
          <a:bodyPr wrap="square" rtlCol="0">
            <a:spAutoFit/>
          </a:bodyPr>
          <a:lstStyle/>
          <a:p>
            <a:pPr>
              <a:lnSpc>
                <a:spcPct val="150000"/>
              </a:lnSpc>
            </a:pPr>
            <a:r>
              <a:rPr lang="en-US" altLang="zh-CN" sz="1350" dirty="0"/>
              <a:t>DevOps (</a:t>
            </a:r>
            <a:r>
              <a:rPr lang="en-US" altLang="zh-CN" sz="1350" dirty="0" err="1"/>
              <a:t>Development&amp;Operations</a:t>
            </a:r>
            <a:r>
              <a:rPr lang="en-US" altLang="zh-CN" sz="1350" dirty="0"/>
              <a:t>)</a:t>
            </a:r>
            <a:r>
              <a:rPr lang="zh-CN" altLang="en-US" sz="1350" dirty="0"/>
              <a:t>是一组过程、方法与系统的统称，用于促进开发、技术运营和质量保障部门之间的沟通、协作与整合。</a:t>
            </a:r>
            <a:r>
              <a:rPr lang="zh-CN" altLang="en-US" sz="1350" b="1" dirty="0"/>
              <a:t>作为方法论指导</a:t>
            </a:r>
            <a:r>
              <a:rPr lang="en-US" altLang="zh-CN" sz="1350" b="1" dirty="0"/>
              <a:t>XLP</a:t>
            </a:r>
            <a:r>
              <a:rPr lang="zh-CN" altLang="en-US" sz="1350" b="1" dirty="0"/>
              <a:t>课程群体网络化协作学习的过程。</a:t>
            </a:r>
          </a:p>
        </p:txBody>
      </p:sp>
      <p:sp>
        <p:nvSpPr>
          <p:cNvPr id="46" name="圆角矩形 45"/>
          <p:cNvSpPr/>
          <p:nvPr/>
        </p:nvSpPr>
        <p:spPr>
          <a:xfrm>
            <a:off x="334328" y="5067300"/>
            <a:ext cx="7143750" cy="533400"/>
          </a:xfrm>
          <a:prstGeom prst="roundRect">
            <a:avLst/>
          </a:prstGeom>
          <a:noFill/>
          <a:ln>
            <a:solidFill>
              <a:srgbClr val="8130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14313" indent="-214313">
              <a:lnSpc>
                <a:spcPct val="120000"/>
              </a:lnSpc>
              <a:buFont typeface="Arial" panose="020B0604020202020204" pitchFamily="34" charset="0"/>
              <a:buChar char="•"/>
            </a:pPr>
            <a:r>
              <a:rPr lang="zh-CN" altLang="en-US" sz="1050" dirty="0">
                <a:solidFill>
                  <a:schemeClr val="tx1"/>
                </a:solidFill>
              </a:rPr>
              <a:t>系统设计的原理与逻辑模型的撰写</a:t>
            </a:r>
            <a:r>
              <a:rPr lang="en-US" altLang="zh-CN" sz="1050" dirty="0">
                <a:solidFill>
                  <a:schemeClr val="tx1"/>
                </a:solidFill>
              </a:rPr>
              <a:t>/</a:t>
            </a:r>
            <a:r>
              <a:rPr lang="zh-CN" altLang="en-US" sz="1050" dirty="0">
                <a:solidFill>
                  <a:schemeClr val="tx1"/>
                </a:solidFill>
              </a:rPr>
              <a:t>逻辑模型运用及管理算数逻辑，顾学雍，教科文组织特别顾问、清华大学副教授，就职于清华大学工业训练中心。</a:t>
            </a:r>
          </a:p>
        </p:txBody>
      </p:sp>
      <p:pic>
        <p:nvPicPr>
          <p:cNvPr id="47"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30042" y="2309425"/>
            <a:ext cx="2702845" cy="2567702"/>
          </a:xfrm>
        </p:spPr>
      </p:pic>
      <p:graphicFrame>
        <p:nvGraphicFramePr>
          <p:cNvPr id="4" name="图示 3"/>
          <p:cNvGraphicFramePr/>
          <p:nvPr/>
        </p:nvGraphicFramePr>
        <p:xfrm>
          <a:off x="4016977" y="2074621"/>
          <a:ext cx="4555964" cy="303731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标题 1">
            <a:extLst>
              <a:ext uri="{FF2B5EF4-FFF2-40B4-BE49-F238E27FC236}">
                <a16:creationId xmlns:a16="http://schemas.microsoft.com/office/drawing/2014/main" id="{5792C37D-4175-4E47-81D0-FC0A23A0B396}"/>
              </a:ext>
            </a:extLst>
          </p:cNvPr>
          <p:cNvSpPr>
            <a:spLocks noGrp="1"/>
          </p:cNvSpPr>
          <p:nvPr>
            <p:ph type="title"/>
          </p:nvPr>
        </p:nvSpPr>
        <p:spPr>
          <a:xfrm>
            <a:off x="868680" y="394328"/>
            <a:ext cx="7406640" cy="1356360"/>
          </a:xfrm>
        </p:spPr>
        <p:txBody>
          <a:bodyPr/>
          <a:lstStyle/>
          <a:p>
            <a:r>
              <a:rPr lang="zh-CN" altLang="en-US" dirty="0"/>
              <a:t>实现方法论的方式</a:t>
            </a:r>
            <a:r>
              <a:rPr lang="en-US" altLang="zh-CN" dirty="0"/>
              <a:t>—</a:t>
            </a:r>
            <a:r>
              <a:rPr lang="zh-CN" altLang="en-US" dirty="0"/>
              <a:t>群体学习行为</a:t>
            </a:r>
          </a:p>
        </p:txBody>
      </p:sp>
    </p:spTree>
    <p:extLst>
      <p:ext uri="{BB962C8B-B14F-4D97-AF65-F5344CB8AC3E}">
        <p14:creationId xmlns:p14="http://schemas.microsoft.com/office/powerpoint/2010/main" val="412242063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491355" y="358564"/>
            <a:ext cx="7407275" cy="1355725"/>
          </a:xfrm>
        </p:spPr>
        <p:txBody>
          <a:bodyPr/>
          <a:lstStyle/>
          <a:p>
            <a:r>
              <a:rPr lang="zh-CN" altLang="en-US" dirty="0"/>
              <a:t>学习要素</a:t>
            </a:r>
            <a:endParaRPr lang="en-US" dirty="0"/>
          </a:p>
        </p:txBody>
      </p:sp>
      <p:sp>
        <p:nvSpPr>
          <p:cNvPr id="3" name="Content Placeholder 2"/>
          <p:cNvSpPr>
            <a:spLocks noGrp="1"/>
          </p:cNvSpPr>
          <p:nvPr>
            <p:ph idx="4294967295"/>
          </p:nvPr>
        </p:nvSpPr>
        <p:spPr>
          <a:xfrm>
            <a:off x="407322" y="1486984"/>
            <a:ext cx="5257800" cy="4241800"/>
          </a:xfrm>
        </p:spPr>
        <p:txBody>
          <a:bodyPr>
            <a:normAutofit lnSpcReduction="10000"/>
          </a:bodyPr>
          <a:lstStyle/>
          <a:p>
            <a:r>
              <a:rPr lang="zh-CN" altLang="en-US" dirty="0"/>
              <a:t>合约式设计</a:t>
            </a:r>
            <a:endParaRPr lang="en-US" altLang="zh-CN" dirty="0"/>
          </a:p>
          <a:p>
            <a:pPr lvl="1"/>
            <a:r>
              <a:rPr lang="zh-CN" altLang="en-US" dirty="0"/>
              <a:t>合约式设计（</a:t>
            </a:r>
            <a:r>
              <a:rPr lang="en-US" altLang="zh-CN" dirty="0"/>
              <a:t>Design by Contract</a:t>
            </a:r>
            <a:r>
              <a:rPr lang="zh-CN" altLang="en-US" dirty="0"/>
              <a:t>）的概念，是指在实质工作开展前，事先定义好目标</a:t>
            </a:r>
            <a:r>
              <a:rPr lang="zh-CN" altLang="zh-CN" dirty="0"/>
              <a:t>，</a:t>
            </a:r>
            <a:r>
              <a:rPr lang="zh-CN" altLang="en-US" dirty="0"/>
              <a:t>团队中每一个体都需要根据合约完成任务，以实现进度管理和最终团队成果的整合。</a:t>
            </a:r>
            <a:endParaRPr lang="en-US" altLang="zh-CN" dirty="0"/>
          </a:p>
          <a:p>
            <a:endParaRPr lang="en-US" altLang="zh-CN" dirty="0"/>
          </a:p>
          <a:p>
            <a:r>
              <a:rPr lang="zh-CN" altLang="en-US" dirty="0"/>
              <a:t>过程记录与证据积累</a:t>
            </a:r>
            <a:endParaRPr lang="en-US" altLang="zh-CN" dirty="0"/>
          </a:p>
          <a:p>
            <a:pPr lvl="1"/>
            <a:r>
              <a:rPr lang="zh-CN" altLang="en-US" dirty="0"/>
              <a:t>每位参与者是否按合约完成任务、阶段性成果、意见反馈等内容，通过统一的格式，集中记录收集。在检查合约的关键节点，加以相互比对，一方面提供了个人绩效评估的参考依据，另一方面也有利于进行同侪对比，督促个人工作。</a:t>
            </a:r>
            <a:endParaRPr lang="en-US" altLang="zh-CN" dirty="0"/>
          </a:p>
          <a:p>
            <a:endParaRPr lang="en-US" altLang="zh-CN" dirty="0"/>
          </a:p>
          <a:p>
            <a:r>
              <a:rPr lang="zh-CN" altLang="en-US" dirty="0"/>
              <a:t>工作任务计划</a:t>
            </a:r>
          </a:p>
          <a:p>
            <a:pPr lvl="1"/>
            <a:r>
              <a:rPr lang="zh-CN" altLang="en-US" dirty="0"/>
              <a:t>群体协作中需要一套唯一的任务分派表，来对个人的工作加以记录，从而使团队中的个体相互知晓彼此工作内容和进度，实现协作。</a:t>
            </a:r>
            <a:endParaRPr lang="en-US" dirty="0"/>
          </a:p>
        </p:txBody>
      </p:sp>
      <p:pic>
        <p:nvPicPr>
          <p:cNvPr id="2" name="Picture 1" descr="Network_IPOffice.jpg"/>
          <p:cNvPicPr>
            <a:picLocks noChangeAspect="1"/>
          </p:cNvPicPr>
          <p:nvPr/>
        </p:nvPicPr>
        <p:blipFill rotWithShape="1">
          <a:blip r:embed="rId2" cstate="email">
            <a:extLst>
              <a:ext uri="{28A0092B-C50C-407E-A947-70E740481C1C}">
                <a14:useLocalDpi xmlns:a14="http://schemas.microsoft.com/office/drawing/2010/main" val="0"/>
              </a:ext>
            </a:extLst>
          </a:blip>
          <a:srcRect b="43996"/>
          <a:stretch/>
        </p:blipFill>
        <p:spPr>
          <a:xfrm>
            <a:off x="6196061" y="-1"/>
            <a:ext cx="2947939" cy="6860731"/>
          </a:xfrm>
          <a:prstGeom prst="rect">
            <a:avLst/>
          </a:prstGeom>
        </p:spPr>
      </p:pic>
      <p:sp>
        <p:nvSpPr>
          <p:cNvPr id="5" name="TextBox 4"/>
          <p:cNvSpPr txBox="1"/>
          <p:nvPr/>
        </p:nvSpPr>
        <p:spPr>
          <a:xfrm>
            <a:off x="3036222" y="6179341"/>
            <a:ext cx="3159839" cy="230832"/>
          </a:xfrm>
          <a:prstGeom prst="rect">
            <a:avLst/>
          </a:prstGeom>
          <a:noFill/>
        </p:spPr>
        <p:txBody>
          <a:bodyPr wrap="none" rtlCol="0">
            <a:spAutoFit/>
          </a:bodyPr>
          <a:lstStyle/>
          <a:p>
            <a:r>
              <a:rPr lang="zh-CN" altLang="en-US" sz="900" dirty="0"/>
              <a:t>通过</a:t>
            </a:r>
            <a:r>
              <a:rPr lang="en-US" altLang="zh-CN" sz="900" dirty="0" err="1"/>
              <a:t>Git</a:t>
            </a:r>
            <a:r>
              <a:rPr lang="zh-CN" altLang="en-US" sz="900" dirty="0"/>
              <a:t>数据库记载的极限学习过程中知识管理操作的记录</a:t>
            </a:r>
            <a:r>
              <a:rPr lang="en-US" altLang="zh-CN" sz="900" dirty="0"/>
              <a:t>▶</a:t>
            </a:r>
            <a:endParaRPr lang="en-US" sz="900" dirty="0"/>
          </a:p>
        </p:txBody>
      </p:sp>
    </p:spTree>
    <p:extLst>
      <p:ext uri="{BB962C8B-B14F-4D97-AF65-F5344CB8AC3E}">
        <p14:creationId xmlns:p14="http://schemas.microsoft.com/office/powerpoint/2010/main" val="4118188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D410AE-74CF-4478-8F81-1103C2AD0582}"/>
              </a:ext>
            </a:extLst>
          </p:cNvPr>
          <p:cNvSpPr>
            <a:spLocks noGrp="1"/>
          </p:cNvSpPr>
          <p:nvPr>
            <p:ph type="title"/>
          </p:nvPr>
        </p:nvSpPr>
        <p:spPr/>
        <p:txBody>
          <a:bodyPr/>
          <a:lstStyle/>
          <a:p>
            <a:r>
              <a:rPr lang="zh-CN" altLang="en-US" dirty="0"/>
              <a:t>规模效应</a:t>
            </a:r>
          </a:p>
        </p:txBody>
      </p:sp>
      <p:sp>
        <p:nvSpPr>
          <p:cNvPr id="3" name="内容占位符 2">
            <a:extLst>
              <a:ext uri="{FF2B5EF4-FFF2-40B4-BE49-F238E27FC236}">
                <a16:creationId xmlns:a16="http://schemas.microsoft.com/office/drawing/2014/main" id="{6F7140AC-8498-4EC9-AE41-5F181429ED66}"/>
              </a:ext>
            </a:extLst>
          </p:cNvPr>
          <p:cNvSpPr>
            <a:spLocks noGrp="1"/>
          </p:cNvSpPr>
          <p:nvPr>
            <p:ph idx="1"/>
          </p:nvPr>
        </p:nvSpPr>
        <p:spPr/>
        <p:txBody>
          <a:bodyPr>
            <a:normAutofit/>
          </a:bodyPr>
          <a:lstStyle/>
          <a:p>
            <a:r>
              <a:rPr lang="zh-CN" altLang="en-US" sz="2000" dirty="0"/>
              <a:t>通过规模化的参与，让群体能包含一些优秀人才，这些人的贡献，提供了安全性与活性。安全性来自足够人数的优秀领导人才，让任务能有足够冗余度地分配给适任的人，而活性，来自规模效应的创造，如第二批次的文献调研工作流，以及第三批次的反逻辑模型，这些内容，证明了新的贡献通过规模化的参与，达到了活性的要求。</a:t>
            </a:r>
          </a:p>
        </p:txBody>
      </p:sp>
    </p:spTree>
    <p:extLst>
      <p:ext uri="{BB962C8B-B14F-4D97-AF65-F5344CB8AC3E}">
        <p14:creationId xmlns:p14="http://schemas.microsoft.com/office/powerpoint/2010/main" val="400760081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EC0C6A-7D38-445F-9056-C53CFAF0B9B1}"/>
              </a:ext>
            </a:extLst>
          </p:cNvPr>
          <p:cNvSpPr>
            <a:spLocks noGrp="1"/>
          </p:cNvSpPr>
          <p:nvPr>
            <p:ph type="title"/>
          </p:nvPr>
        </p:nvSpPr>
        <p:spPr/>
        <p:txBody>
          <a:bodyPr/>
          <a:lstStyle/>
          <a:p>
            <a:r>
              <a:rPr lang="zh-CN" altLang="en-US" dirty="0"/>
              <a:t>可观测性</a:t>
            </a:r>
          </a:p>
        </p:txBody>
      </p:sp>
      <p:sp>
        <p:nvSpPr>
          <p:cNvPr id="3" name="内容占位符 2">
            <a:extLst>
              <a:ext uri="{FF2B5EF4-FFF2-40B4-BE49-F238E27FC236}">
                <a16:creationId xmlns:a16="http://schemas.microsoft.com/office/drawing/2014/main" id="{B8F6A240-9DC1-418F-9820-B879BCF662B4}"/>
              </a:ext>
            </a:extLst>
          </p:cNvPr>
          <p:cNvSpPr>
            <a:spLocks noGrp="1"/>
          </p:cNvSpPr>
          <p:nvPr>
            <p:ph idx="1"/>
          </p:nvPr>
        </p:nvSpPr>
        <p:spPr/>
        <p:txBody>
          <a:bodyPr>
            <a:normAutofit/>
          </a:bodyPr>
          <a:lstStyle/>
          <a:p>
            <a:r>
              <a:rPr lang="zh-CN" altLang="en-US" sz="1800" dirty="0"/>
              <a:t>由于</a:t>
            </a:r>
            <a:r>
              <a:rPr lang="en-US" altLang="zh-CN" sz="1800" dirty="0"/>
              <a:t>MEM</a:t>
            </a:r>
            <a:r>
              <a:rPr lang="zh-CN" altLang="en-US" sz="1800" dirty="0"/>
              <a:t>的三个批次的同学，有许多具备足够的信息基础建设的搭建能力，为各种过程数据提出了自动化的工具，辅助决策团队，以及宪章团队，知道各种过程数据采集的可能性，这些内容，决定了创作建议书过程的可观测性，从而让宪章的执行过程，得到了可实时观测数据的支撑，所以能做出数字化的宪章，而宪章的执法过程，才能因为相关技术的运用，让碎片化的贡献，通过各种观测行为来掌握，所以才能达到更大程度的活性与安全性。即使失败了，也知道为何失败，从而可以传承问题的本质，下批次或下一个类似的项目，可以整体地传承上一次失败教训的经验。</a:t>
            </a:r>
          </a:p>
        </p:txBody>
      </p:sp>
    </p:spTree>
    <p:extLst>
      <p:ext uri="{BB962C8B-B14F-4D97-AF65-F5344CB8AC3E}">
        <p14:creationId xmlns:p14="http://schemas.microsoft.com/office/powerpoint/2010/main" val="308905346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D31C9C-C1CD-4E3A-95DA-ED4E388ED069}"/>
              </a:ext>
            </a:extLst>
          </p:cNvPr>
          <p:cNvSpPr>
            <a:spLocks noGrp="1"/>
          </p:cNvSpPr>
          <p:nvPr>
            <p:ph type="title"/>
          </p:nvPr>
        </p:nvSpPr>
        <p:spPr/>
        <p:txBody>
          <a:bodyPr/>
          <a:lstStyle/>
          <a:p>
            <a:r>
              <a:rPr lang="zh-CN" altLang="en-US" dirty="0"/>
              <a:t>可重组性</a:t>
            </a:r>
          </a:p>
        </p:txBody>
      </p:sp>
      <p:sp>
        <p:nvSpPr>
          <p:cNvPr id="3" name="内容占位符 2">
            <a:extLst>
              <a:ext uri="{FF2B5EF4-FFF2-40B4-BE49-F238E27FC236}">
                <a16:creationId xmlns:a16="http://schemas.microsoft.com/office/drawing/2014/main" id="{0A965EBD-E0F4-46C8-8DAD-7C49AA251D5D}"/>
              </a:ext>
            </a:extLst>
          </p:cNvPr>
          <p:cNvSpPr>
            <a:spLocks noGrp="1"/>
          </p:cNvSpPr>
          <p:nvPr>
            <p:ph idx="1"/>
          </p:nvPr>
        </p:nvSpPr>
        <p:spPr/>
        <p:txBody>
          <a:bodyPr>
            <a:normAutofit/>
          </a:bodyPr>
          <a:lstStyle/>
          <a:p>
            <a:r>
              <a:rPr lang="zh-CN" altLang="en-US" sz="2400" dirty="0"/>
              <a:t>因为宏观的规模，以及微观的过程行为数据都用了故事板与逻辑模型的内容来串联，所以这些碎片化的内容，可以通过类似维基（ </a:t>
            </a:r>
            <a:r>
              <a:rPr lang="en-US" altLang="zh-CN" sz="2400" dirty="0" err="1"/>
              <a:t>MediaWiki</a:t>
            </a:r>
            <a:r>
              <a:rPr lang="zh-CN" altLang="en-US" sz="2400" dirty="0"/>
              <a:t>）这样的工具，把内容重组，从而达到了内容可以反复调用与重组的可能性。所以前期的成果可以不断地被后续的人员复用。</a:t>
            </a:r>
          </a:p>
        </p:txBody>
      </p:sp>
    </p:spTree>
    <p:extLst>
      <p:ext uri="{BB962C8B-B14F-4D97-AF65-F5344CB8AC3E}">
        <p14:creationId xmlns:p14="http://schemas.microsoft.com/office/powerpoint/2010/main" val="3476863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1">
            <a:extLst>
              <a:ext uri="{FF2B5EF4-FFF2-40B4-BE49-F238E27FC236}">
                <a16:creationId xmlns:a16="http://schemas.microsoft.com/office/drawing/2014/main" id="{A81F98C2-A5CA-479B-8263-07345465116F}"/>
              </a:ext>
            </a:extLst>
          </p:cNvPr>
          <p:cNvSpPr txBox="1">
            <a:spLocks/>
          </p:cNvSpPr>
          <p:nvPr/>
        </p:nvSpPr>
        <p:spPr>
          <a:xfrm>
            <a:off x="823913" y="2506815"/>
            <a:ext cx="2263780" cy="823912"/>
          </a:xfrm>
          <a:prstGeom prst="rect">
            <a:avLst/>
          </a:prstGeom>
        </p:spPr>
        <p:txBody>
          <a:bodyPr vert="horz" lIns="91440" tIns="45720" rIns="91440" bIns="45720" rtlCol="0">
            <a:normAutofit/>
          </a:bodyPr>
          <a:lstStyle>
            <a:lvl1pPr marL="171450" indent="-137160" algn="l" defTabSz="685800" rtl="0" eaLnBrk="1" latinLnBrk="0" hangingPunct="1">
              <a:lnSpc>
                <a:spcPct val="90000"/>
              </a:lnSpc>
              <a:spcBef>
                <a:spcPts val="1050"/>
              </a:spcBef>
              <a:buClr>
                <a:schemeClr val="accent1"/>
              </a:buClr>
              <a:buSzPct val="80000"/>
              <a:buFont typeface="Corbel" pitchFamily="34" charset="0"/>
              <a:buChar char="•"/>
              <a:defRPr sz="1650" kern="1200">
                <a:solidFill>
                  <a:schemeClr val="accent1"/>
                </a:solidFill>
                <a:latin typeface="+mn-lt"/>
                <a:ea typeface="+mn-ea"/>
                <a:cs typeface="+mn-cs"/>
              </a:defRPr>
            </a:lvl1pPr>
            <a:lvl2pPr marL="342900" indent="-137160" algn="l" defTabSz="685800" rtl="0" eaLnBrk="1" latinLnBrk="0" hangingPunct="1">
              <a:lnSpc>
                <a:spcPct val="90000"/>
              </a:lnSpc>
              <a:spcBef>
                <a:spcPts val="150"/>
              </a:spcBef>
              <a:spcAft>
                <a:spcPts val="300"/>
              </a:spcAft>
              <a:buClr>
                <a:schemeClr val="accent1"/>
              </a:buClr>
              <a:buSzPct val="80000"/>
              <a:buFont typeface="Corbel" pitchFamily="34" charset="0"/>
              <a:buChar char="•"/>
              <a:defRPr sz="1500" kern="1200">
                <a:solidFill>
                  <a:schemeClr val="accent1"/>
                </a:solidFill>
                <a:latin typeface="+mn-lt"/>
                <a:ea typeface="+mn-ea"/>
                <a:cs typeface="+mn-cs"/>
              </a:defRPr>
            </a:lvl2pPr>
            <a:lvl3pPr marL="548640" indent="-137160" algn="l" defTabSz="685800" rtl="0" eaLnBrk="1" latinLnBrk="0" hangingPunct="1">
              <a:lnSpc>
                <a:spcPct val="90000"/>
              </a:lnSpc>
              <a:spcBef>
                <a:spcPts val="150"/>
              </a:spcBef>
              <a:spcAft>
                <a:spcPts val="300"/>
              </a:spcAft>
              <a:buClr>
                <a:schemeClr val="accent1"/>
              </a:buClr>
              <a:buSzPct val="80000"/>
              <a:buFont typeface="Corbel" pitchFamily="34" charset="0"/>
              <a:buChar char="•"/>
              <a:defRPr sz="1350" kern="1200">
                <a:solidFill>
                  <a:schemeClr val="accent1"/>
                </a:solidFill>
                <a:latin typeface="+mn-lt"/>
                <a:ea typeface="+mn-ea"/>
                <a:cs typeface="+mn-cs"/>
              </a:defRPr>
            </a:lvl3pPr>
            <a:lvl4pPr marL="754380" indent="-137160" algn="l" defTabSz="685800" rtl="0" eaLnBrk="1" latinLnBrk="0" hangingPunct="1">
              <a:lnSpc>
                <a:spcPct val="90000"/>
              </a:lnSpc>
              <a:spcBef>
                <a:spcPts val="150"/>
              </a:spcBef>
              <a:spcAft>
                <a:spcPts val="300"/>
              </a:spcAft>
              <a:buClr>
                <a:schemeClr val="accent1"/>
              </a:buClr>
              <a:buSzPct val="80000"/>
              <a:buFont typeface="Corbel" pitchFamily="34" charset="0"/>
              <a:buChar char="•"/>
              <a:defRPr sz="1200" kern="1200">
                <a:solidFill>
                  <a:schemeClr val="accent1"/>
                </a:solidFill>
                <a:latin typeface="+mn-lt"/>
                <a:ea typeface="+mn-ea"/>
                <a:cs typeface="+mn-cs"/>
              </a:defRPr>
            </a:lvl4pPr>
            <a:lvl5pPr marL="960120" indent="-137160" algn="l" defTabSz="685800" rtl="0" eaLnBrk="1" latinLnBrk="0" hangingPunct="1">
              <a:lnSpc>
                <a:spcPct val="90000"/>
              </a:lnSpc>
              <a:spcBef>
                <a:spcPts val="150"/>
              </a:spcBef>
              <a:spcAft>
                <a:spcPts val="300"/>
              </a:spcAft>
              <a:buClr>
                <a:schemeClr val="accent1"/>
              </a:buClr>
              <a:buSzPct val="80000"/>
              <a:buFont typeface="Corbel" pitchFamily="34" charset="0"/>
              <a:buChar char="•"/>
              <a:defRPr sz="1200" kern="1200">
                <a:solidFill>
                  <a:schemeClr val="accent1"/>
                </a:solidFill>
                <a:latin typeface="+mn-lt"/>
                <a:ea typeface="+mn-ea"/>
                <a:cs typeface="+mn-cs"/>
              </a:defRPr>
            </a:lvl5pPr>
            <a:lvl6pPr marL="1200000" indent="-171450" algn="l" defTabSz="685800" rtl="0" eaLnBrk="1" latinLnBrk="0" hangingPunct="1">
              <a:lnSpc>
                <a:spcPct val="90000"/>
              </a:lnSpc>
              <a:spcBef>
                <a:spcPts val="150"/>
              </a:spcBef>
              <a:spcAft>
                <a:spcPts val="300"/>
              </a:spcAft>
              <a:buClr>
                <a:schemeClr val="accent1"/>
              </a:buClr>
              <a:buSzPct val="80000"/>
              <a:buFont typeface="Corbel" pitchFamily="34" charset="0"/>
              <a:buChar char="•"/>
              <a:defRPr sz="1200" kern="1200">
                <a:solidFill>
                  <a:schemeClr val="accent1"/>
                </a:solidFill>
                <a:latin typeface="+mn-lt"/>
                <a:ea typeface="+mn-ea"/>
                <a:cs typeface="+mn-cs"/>
              </a:defRPr>
            </a:lvl6pPr>
            <a:lvl7pPr marL="1425000" indent="-171450" algn="l" defTabSz="685800" rtl="0" eaLnBrk="1" latinLnBrk="0" hangingPunct="1">
              <a:lnSpc>
                <a:spcPct val="90000"/>
              </a:lnSpc>
              <a:spcBef>
                <a:spcPts val="150"/>
              </a:spcBef>
              <a:spcAft>
                <a:spcPts val="300"/>
              </a:spcAft>
              <a:buClr>
                <a:schemeClr val="accent1"/>
              </a:buClr>
              <a:buSzPct val="80000"/>
              <a:buFont typeface="Corbel" pitchFamily="34" charset="0"/>
              <a:buChar char="•"/>
              <a:defRPr sz="1200" kern="1200">
                <a:solidFill>
                  <a:schemeClr val="accent1"/>
                </a:solidFill>
                <a:latin typeface="+mn-lt"/>
                <a:ea typeface="+mn-ea"/>
                <a:cs typeface="+mn-cs"/>
              </a:defRPr>
            </a:lvl7pPr>
            <a:lvl8pPr marL="1650000" indent="-171450" algn="l" defTabSz="685800" rtl="0" eaLnBrk="1" latinLnBrk="0" hangingPunct="1">
              <a:lnSpc>
                <a:spcPct val="90000"/>
              </a:lnSpc>
              <a:spcBef>
                <a:spcPts val="150"/>
              </a:spcBef>
              <a:spcAft>
                <a:spcPts val="300"/>
              </a:spcAft>
              <a:buClr>
                <a:schemeClr val="accent1"/>
              </a:buClr>
              <a:buSzPct val="80000"/>
              <a:buFont typeface="Corbel" pitchFamily="34" charset="0"/>
              <a:buChar char="•"/>
              <a:defRPr sz="1200" kern="1200">
                <a:solidFill>
                  <a:schemeClr val="accent1"/>
                </a:solidFill>
                <a:latin typeface="+mn-lt"/>
                <a:ea typeface="+mn-ea"/>
                <a:cs typeface="+mn-cs"/>
              </a:defRPr>
            </a:lvl8pPr>
            <a:lvl9pPr marL="1875000" indent="-171450" algn="l" defTabSz="685800" rtl="0" eaLnBrk="1" latinLnBrk="0" hangingPunct="1">
              <a:lnSpc>
                <a:spcPct val="90000"/>
              </a:lnSpc>
              <a:spcBef>
                <a:spcPts val="150"/>
              </a:spcBef>
              <a:spcAft>
                <a:spcPts val="300"/>
              </a:spcAft>
              <a:buClr>
                <a:schemeClr val="accent1"/>
              </a:buClr>
              <a:buSzPct val="80000"/>
              <a:buFont typeface="Corbel" pitchFamily="34" charset="0"/>
              <a:buChar char="•"/>
              <a:defRPr sz="1200" kern="1200">
                <a:solidFill>
                  <a:schemeClr val="accent1"/>
                </a:solidFill>
                <a:latin typeface="+mn-lt"/>
                <a:ea typeface="+mn-ea"/>
                <a:cs typeface="+mn-cs"/>
              </a:defRPr>
            </a:lvl9pPr>
          </a:lstStyle>
          <a:p>
            <a:endParaRPr lang="en-US" altLang="zh-CN" kern="100" dirty="0">
              <a:latin typeface="Calibri"/>
              <a:ea typeface="宋体"/>
              <a:cs typeface="Times New Roman"/>
            </a:endParaRPr>
          </a:p>
          <a:p>
            <a:r>
              <a:rPr lang="zh-CN" altLang="zh-CN" b="1" kern="100" dirty="0">
                <a:latin typeface="Calibri"/>
                <a:ea typeface="宋体"/>
                <a:cs typeface="Times New Roman"/>
              </a:rPr>
              <a:t>前言</a:t>
            </a:r>
          </a:p>
        </p:txBody>
      </p:sp>
      <p:sp>
        <p:nvSpPr>
          <p:cNvPr id="9" name="Text Placeholder 4">
            <a:extLst>
              <a:ext uri="{FF2B5EF4-FFF2-40B4-BE49-F238E27FC236}">
                <a16:creationId xmlns:a16="http://schemas.microsoft.com/office/drawing/2014/main" id="{AA9641B9-5535-46F8-8579-B8AFF92797E8}"/>
              </a:ext>
            </a:extLst>
          </p:cNvPr>
          <p:cNvSpPr txBox="1">
            <a:spLocks/>
          </p:cNvSpPr>
          <p:nvPr/>
        </p:nvSpPr>
        <p:spPr>
          <a:xfrm>
            <a:off x="3508135" y="2876281"/>
            <a:ext cx="2239131" cy="454193"/>
          </a:xfrm>
          <a:prstGeom prst="rect">
            <a:avLst/>
          </a:prstGeom>
        </p:spPr>
        <p:txBody>
          <a:bodyPr>
            <a:normAutofit/>
          </a:bodyPr>
          <a:lstStyle>
            <a:lvl1pPr marL="171450" indent="-137160" algn="l" defTabSz="685800" rtl="0" eaLnBrk="1" latinLnBrk="0" hangingPunct="1">
              <a:lnSpc>
                <a:spcPct val="90000"/>
              </a:lnSpc>
              <a:spcBef>
                <a:spcPts val="1050"/>
              </a:spcBef>
              <a:buClr>
                <a:schemeClr val="accent1"/>
              </a:buClr>
              <a:buSzPct val="80000"/>
              <a:buFont typeface="Corbel" pitchFamily="34" charset="0"/>
              <a:buChar char="•"/>
              <a:defRPr sz="1650" kern="1200">
                <a:solidFill>
                  <a:schemeClr val="accent1"/>
                </a:solidFill>
                <a:latin typeface="+mn-lt"/>
                <a:ea typeface="+mn-ea"/>
                <a:cs typeface="+mn-cs"/>
              </a:defRPr>
            </a:lvl1pPr>
            <a:lvl2pPr marL="342900" indent="-137160" algn="l" defTabSz="685800" rtl="0" eaLnBrk="1" latinLnBrk="0" hangingPunct="1">
              <a:lnSpc>
                <a:spcPct val="90000"/>
              </a:lnSpc>
              <a:spcBef>
                <a:spcPts val="150"/>
              </a:spcBef>
              <a:spcAft>
                <a:spcPts val="300"/>
              </a:spcAft>
              <a:buClr>
                <a:schemeClr val="accent1"/>
              </a:buClr>
              <a:buSzPct val="80000"/>
              <a:buFont typeface="Corbel" pitchFamily="34" charset="0"/>
              <a:buChar char="•"/>
              <a:defRPr sz="1500" kern="1200">
                <a:solidFill>
                  <a:schemeClr val="accent1"/>
                </a:solidFill>
                <a:latin typeface="+mn-lt"/>
                <a:ea typeface="+mn-ea"/>
                <a:cs typeface="+mn-cs"/>
              </a:defRPr>
            </a:lvl2pPr>
            <a:lvl3pPr marL="548640" indent="-137160" algn="l" defTabSz="685800" rtl="0" eaLnBrk="1" latinLnBrk="0" hangingPunct="1">
              <a:lnSpc>
                <a:spcPct val="90000"/>
              </a:lnSpc>
              <a:spcBef>
                <a:spcPts val="150"/>
              </a:spcBef>
              <a:spcAft>
                <a:spcPts val="300"/>
              </a:spcAft>
              <a:buClr>
                <a:schemeClr val="accent1"/>
              </a:buClr>
              <a:buSzPct val="80000"/>
              <a:buFont typeface="Corbel" pitchFamily="34" charset="0"/>
              <a:buChar char="•"/>
              <a:defRPr sz="1350" kern="1200">
                <a:solidFill>
                  <a:schemeClr val="accent1"/>
                </a:solidFill>
                <a:latin typeface="+mn-lt"/>
                <a:ea typeface="+mn-ea"/>
                <a:cs typeface="+mn-cs"/>
              </a:defRPr>
            </a:lvl3pPr>
            <a:lvl4pPr marL="754380" indent="-137160" algn="l" defTabSz="685800" rtl="0" eaLnBrk="1" latinLnBrk="0" hangingPunct="1">
              <a:lnSpc>
                <a:spcPct val="90000"/>
              </a:lnSpc>
              <a:spcBef>
                <a:spcPts val="150"/>
              </a:spcBef>
              <a:spcAft>
                <a:spcPts val="300"/>
              </a:spcAft>
              <a:buClr>
                <a:schemeClr val="accent1"/>
              </a:buClr>
              <a:buSzPct val="80000"/>
              <a:buFont typeface="Corbel" pitchFamily="34" charset="0"/>
              <a:buChar char="•"/>
              <a:defRPr sz="1200" kern="1200">
                <a:solidFill>
                  <a:schemeClr val="accent1"/>
                </a:solidFill>
                <a:latin typeface="+mn-lt"/>
                <a:ea typeface="+mn-ea"/>
                <a:cs typeface="+mn-cs"/>
              </a:defRPr>
            </a:lvl4pPr>
            <a:lvl5pPr marL="960120" indent="-137160" algn="l" defTabSz="685800" rtl="0" eaLnBrk="1" latinLnBrk="0" hangingPunct="1">
              <a:lnSpc>
                <a:spcPct val="90000"/>
              </a:lnSpc>
              <a:spcBef>
                <a:spcPts val="150"/>
              </a:spcBef>
              <a:spcAft>
                <a:spcPts val="300"/>
              </a:spcAft>
              <a:buClr>
                <a:schemeClr val="accent1"/>
              </a:buClr>
              <a:buSzPct val="80000"/>
              <a:buFont typeface="Corbel" pitchFamily="34" charset="0"/>
              <a:buChar char="•"/>
              <a:defRPr sz="1200" kern="1200">
                <a:solidFill>
                  <a:schemeClr val="accent1"/>
                </a:solidFill>
                <a:latin typeface="+mn-lt"/>
                <a:ea typeface="+mn-ea"/>
                <a:cs typeface="+mn-cs"/>
              </a:defRPr>
            </a:lvl5pPr>
            <a:lvl6pPr marL="1200000" indent="-171450" algn="l" defTabSz="685800" rtl="0" eaLnBrk="1" latinLnBrk="0" hangingPunct="1">
              <a:lnSpc>
                <a:spcPct val="90000"/>
              </a:lnSpc>
              <a:spcBef>
                <a:spcPts val="150"/>
              </a:spcBef>
              <a:spcAft>
                <a:spcPts val="300"/>
              </a:spcAft>
              <a:buClr>
                <a:schemeClr val="accent1"/>
              </a:buClr>
              <a:buSzPct val="80000"/>
              <a:buFont typeface="Corbel" pitchFamily="34" charset="0"/>
              <a:buChar char="•"/>
              <a:defRPr sz="1200" kern="1200">
                <a:solidFill>
                  <a:schemeClr val="accent1"/>
                </a:solidFill>
                <a:latin typeface="+mn-lt"/>
                <a:ea typeface="+mn-ea"/>
                <a:cs typeface="+mn-cs"/>
              </a:defRPr>
            </a:lvl6pPr>
            <a:lvl7pPr marL="1425000" indent="-171450" algn="l" defTabSz="685800" rtl="0" eaLnBrk="1" latinLnBrk="0" hangingPunct="1">
              <a:lnSpc>
                <a:spcPct val="90000"/>
              </a:lnSpc>
              <a:spcBef>
                <a:spcPts val="150"/>
              </a:spcBef>
              <a:spcAft>
                <a:spcPts val="300"/>
              </a:spcAft>
              <a:buClr>
                <a:schemeClr val="accent1"/>
              </a:buClr>
              <a:buSzPct val="80000"/>
              <a:buFont typeface="Corbel" pitchFamily="34" charset="0"/>
              <a:buChar char="•"/>
              <a:defRPr sz="1200" kern="1200">
                <a:solidFill>
                  <a:schemeClr val="accent1"/>
                </a:solidFill>
                <a:latin typeface="+mn-lt"/>
                <a:ea typeface="+mn-ea"/>
                <a:cs typeface="+mn-cs"/>
              </a:defRPr>
            </a:lvl7pPr>
            <a:lvl8pPr marL="1650000" indent="-171450" algn="l" defTabSz="685800" rtl="0" eaLnBrk="1" latinLnBrk="0" hangingPunct="1">
              <a:lnSpc>
                <a:spcPct val="90000"/>
              </a:lnSpc>
              <a:spcBef>
                <a:spcPts val="150"/>
              </a:spcBef>
              <a:spcAft>
                <a:spcPts val="300"/>
              </a:spcAft>
              <a:buClr>
                <a:schemeClr val="accent1"/>
              </a:buClr>
              <a:buSzPct val="80000"/>
              <a:buFont typeface="Corbel" pitchFamily="34" charset="0"/>
              <a:buChar char="•"/>
              <a:defRPr sz="1200" kern="1200">
                <a:solidFill>
                  <a:schemeClr val="accent1"/>
                </a:solidFill>
                <a:latin typeface="+mn-lt"/>
                <a:ea typeface="+mn-ea"/>
                <a:cs typeface="+mn-cs"/>
              </a:defRPr>
            </a:lvl8pPr>
            <a:lvl9pPr marL="1875000" indent="-171450" algn="l" defTabSz="685800" rtl="0" eaLnBrk="1" latinLnBrk="0" hangingPunct="1">
              <a:lnSpc>
                <a:spcPct val="90000"/>
              </a:lnSpc>
              <a:spcBef>
                <a:spcPts val="150"/>
              </a:spcBef>
              <a:spcAft>
                <a:spcPts val="300"/>
              </a:spcAft>
              <a:buClr>
                <a:schemeClr val="accent1"/>
              </a:buClr>
              <a:buSzPct val="80000"/>
              <a:buFont typeface="Corbel" pitchFamily="34" charset="0"/>
              <a:buChar char="•"/>
              <a:defRPr sz="1200" kern="1200">
                <a:solidFill>
                  <a:schemeClr val="accent1"/>
                </a:solidFill>
                <a:latin typeface="+mn-lt"/>
                <a:ea typeface="+mn-ea"/>
                <a:cs typeface="+mn-cs"/>
              </a:defRPr>
            </a:lvl9pPr>
          </a:lstStyle>
          <a:p>
            <a:r>
              <a:rPr lang="zh-CN" altLang="en-US" b="1" kern="100" dirty="0">
                <a:latin typeface="Calibri"/>
                <a:ea typeface="宋体"/>
                <a:cs typeface="Times New Roman"/>
              </a:rPr>
              <a:t>引言</a:t>
            </a:r>
            <a:endParaRPr lang="zh-CN" altLang="zh-CN" b="1" kern="100" dirty="0">
              <a:latin typeface="Calibri"/>
              <a:ea typeface="宋体"/>
              <a:cs typeface="Times New Roman"/>
            </a:endParaRPr>
          </a:p>
        </p:txBody>
      </p:sp>
      <p:sp>
        <p:nvSpPr>
          <p:cNvPr id="10" name="内容占位符 3">
            <a:extLst>
              <a:ext uri="{FF2B5EF4-FFF2-40B4-BE49-F238E27FC236}">
                <a16:creationId xmlns:a16="http://schemas.microsoft.com/office/drawing/2014/main" id="{6CFC987C-606A-49DC-9F0C-0A89AE03AE07}"/>
              </a:ext>
            </a:extLst>
          </p:cNvPr>
          <p:cNvSpPr txBox="1">
            <a:spLocks/>
          </p:cNvSpPr>
          <p:nvPr/>
        </p:nvSpPr>
        <p:spPr>
          <a:xfrm>
            <a:off x="823913" y="3330727"/>
            <a:ext cx="1981191" cy="2979117"/>
          </a:xfrm>
          <a:prstGeom prst="rect">
            <a:avLst/>
          </a:prstGeom>
        </p:spPr>
        <p:txBody>
          <a:bodyPr>
            <a:noAutofit/>
          </a:bodyPr>
          <a:lstStyle>
            <a:lvl1pPr marL="171450" indent="-137160" algn="l" defTabSz="685800" rtl="0" eaLnBrk="1" latinLnBrk="0" hangingPunct="1">
              <a:lnSpc>
                <a:spcPct val="90000"/>
              </a:lnSpc>
              <a:spcBef>
                <a:spcPts val="1050"/>
              </a:spcBef>
              <a:buClr>
                <a:schemeClr val="accent1"/>
              </a:buClr>
              <a:buSzPct val="80000"/>
              <a:buFont typeface="Corbel" pitchFamily="34" charset="0"/>
              <a:buChar char="•"/>
              <a:defRPr sz="1650" kern="1200">
                <a:solidFill>
                  <a:schemeClr val="accent1"/>
                </a:solidFill>
                <a:latin typeface="+mn-lt"/>
                <a:ea typeface="+mn-ea"/>
                <a:cs typeface="+mn-cs"/>
              </a:defRPr>
            </a:lvl1pPr>
            <a:lvl2pPr marL="342900" indent="-137160" algn="l" defTabSz="685800" rtl="0" eaLnBrk="1" latinLnBrk="0" hangingPunct="1">
              <a:lnSpc>
                <a:spcPct val="90000"/>
              </a:lnSpc>
              <a:spcBef>
                <a:spcPts val="150"/>
              </a:spcBef>
              <a:spcAft>
                <a:spcPts val="300"/>
              </a:spcAft>
              <a:buClr>
                <a:schemeClr val="accent1"/>
              </a:buClr>
              <a:buSzPct val="80000"/>
              <a:buFont typeface="Corbel" pitchFamily="34" charset="0"/>
              <a:buChar char="•"/>
              <a:defRPr sz="1500" kern="1200">
                <a:solidFill>
                  <a:schemeClr val="accent1"/>
                </a:solidFill>
                <a:latin typeface="+mn-lt"/>
                <a:ea typeface="+mn-ea"/>
                <a:cs typeface="+mn-cs"/>
              </a:defRPr>
            </a:lvl2pPr>
            <a:lvl3pPr marL="548640" indent="-137160" algn="l" defTabSz="685800" rtl="0" eaLnBrk="1" latinLnBrk="0" hangingPunct="1">
              <a:lnSpc>
                <a:spcPct val="90000"/>
              </a:lnSpc>
              <a:spcBef>
                <a:spcPts val="150"/>
              </a:spcBef>
              <a:spcAft>
                <a:spcPts val="300"/>
              </a:spcAft>
              <a:buClr>
                <a:schemeClr val="accent1"/>
              </a:buClr>
              <a:buSzPct val="80000"/>
              <a:buFont typeface="Corbel" pitchFamily="34" charset="0"/>
              <a:buChar char="•"/>
              <a:defRPr sz="1350" kern="1200">
                <a:solidFill>
                  <a:schemeClr val="accent1"/>
                </a:solidFill>
                <a:latin typeface="+mn-lt"/>
                <a:ea typeface="+mn-ea"/>
                <a:cs typeface="+mn-cs"/>
              </a:defRPr>
            </a:lvl3pPr>
            <a:lvl4pPr marL="754380" indent="-137160" algn="l" defTabSz="685800" rtl="0" eaLnBrk="1" latinLnBrk="0" hangingPunct="1">
              <a:lnSpc>
                <a:spcPct val="90000"/>
              </a:lnSpc>
              <a:spcBef>
                <a:spcPts val="150"/>
              </a:spcBef>
              <a:spcAft>
                <a:spcPts val="300"/>
              </a:spcAft>
              <a:buClr>
                <a:schemeClr val="accent1"/>
              </a:buClr>
              <a:buSzPct val="80000"/>
              <a:buFont typeface="Corbel" pitchFamily="34" charset="0"/>
              <a:buChar char="•"/>
              <a:defRPr sz="1200" kern="1200">
                <a:solidFill>
                  <a:schemeClr val="accent1"/>
                </a:solidFill>
                <a:latin typeface="+mn-lt"/>
                <a:ea typeface="+mn-ea"/>
                <a:cs typeface="+mn-cs"/>
              </a:defRPr>
            </a:lvl4pPr>
            <a:lvl5pPr marL="960120" indent="-137160" algn="l" defTabSz="685800" rtl="0" eaLnBrk="1" latinLnBrk="0" hangingPunct="1">
              <a:lnSpc>
                <a:spcPct val="90000"/>
              </a:lnSpc>
              <a:spcBef>
                <a:spcPts val="150"/>
              </a:spcBef>
              <a:spcAft>
                <a:spcPts val="300"/>
              </a:spcAft>
              <a:buClr>
                <a:schemeClr val="accent1"/>
              </a:buClr>
              <a:buSzPct val="80000"/>
              <a:buFont typeface="Corbel" pitchFamily="34" charset="0"/>
              <a:buChar char="•"/>
              <a:defRPr sz="1200" kern="1200">
                <a:solidFill>
                  <a:schemeClr val="accent1"/>
                </a:solidFill>
                <a:latin typeface="+mn-lt"/>
                <a:ea typeface="+mn-ea"/>
                <a:cs typeface="+mn-cs"/>
              </a:defRPr>
            </a:lvl5pPr>
            <a:lvl6pPr marL="1200000" indent="-171450" algn="l" defTabSz="685800" rtl="0" eaLnBrk="1" latinLnBrk="0" hangingPunct="1">
              <a:lnSpc>
                <a:spcPct val="90000"/>
              </a:lnSpc>
              <a:spcBef>
                <a:spcPts val="150"/>
              </a:spcBef>
              <a:spcAft>
                <a:spcPts val="300"/>
              </a:spcAft>
              <a:buClr>
                <a:schemeClr val="accent1"/>
              </a:buClr>
              <a:buSzPct val="80000"/>
              <a:buFont typeface="Corbel" pitchFamily="34" charset="0"/>
              <a:buChar char="•"/>
              <a:defRPr sz="1200" kern="1200">
                <a:solidFill>
                  <a:schemeClr val="accent1"/>
                </a:solidFill>
                <a:latin typeface="+mn-lt"/>
                <a:ea typeface="+mn-ea"/>
                <a:cs typeface="+mn-cs"/>
              </a:defRPr>
            </a:lvl6pPr>
            <a:lvl7pPr marL="1425000" indent="-171450" algn="l" defTabSz="685800" rtl="0" eaLnBrk="1" latinLnBrk="0" hangingPunct="1">
              <a:lnSpc>
                <a:spcPct val="90000"/>
              </a:lnSpc>
              <a:spcBef>
                <a:spcPts val="150"/>
              </a:spcBef>
              <a:spcAft>
                <a:spcPts val="300"/>
              </a:spcAft>
              <a:buClr>
                <a:schemeClr val="accent1"/>
              </a:buClr>
              <a:buSzPct val="80000"/>
              <a:buFont typeface="Corbel" pitchFamily="34" charset="0"/>
              <a:buChar char="•"/>
              <a:defRPr sz="1200" kern="1200">
                <a:solidFill>
                  <a:schemeClr val="accent1"/>
                </a:solidFill>
                <a:latin typeface="+mn-lt"/>
                <a:ea typeface="+mn-ea"/>
                <a:cs typeface="+mn-cs"/>
              </a:defRPr>
            </a:lvl7pPr>
            <a:lvl8pPr marL="1650000" indent="-171450" algn="l" defTabSz="685800" rtl="0" eaLnBrk="1" latinLnBrk="0" hangingPunct="1">
              <a:lnSpc>
                <a:spcPct val="90000"/>
              </a:lnSpc>
              <a:spcBef>
                <a:spcPts val="150"/>
              </a:spcBef>
              <a:spcAft>
                <a:spcPts val="300"/>
              </a:spcAft>
              <a:buClr>
                <a:schemeClr val="accent1"/>
              </a:buClr>
              <a:buSzPct val="80000"/>
              <a:buFont typeface="Corbel" pitchFamily="34" charset="0"/>
              <a:buChar char="•"/>
              <a:defRPr sz="1200" kern="1200">
                <a:solidFill>
                  <a:schemeClr val="accent1"/>
                </a:solidFill>
                <a:latin typeface="+mn-lt"/>
                <a:ea typeface="+mn-ea"/>
                <a:cs typeface="+mn-cs"/>
              </a:defRPr>
            </a:lvl8pPr>
            <a:lvl9pPr marL="1875000" indent="-171450" algn="l" defTabSz="685800" rtl="0" eaLnBrk="1" latinLnBrk="0" hangingPunct="1">
              <a:lnSpc>
                <a:spcPct val="90000"/>
              </a:lnSpc>
              <a:spcBef>
                <a:spcPts val="150"/>
              </a:spcBef>
              <a:spcAft>
                <a:spcPts val="300"/>
              </a:spcAft>
              <a:buClr>
                <a:schemeClr val="accent1"/>
              </a:buClr>
              <a:buSzPct val="80000"/>
              <a:buFont typeface="Corbel" pitchFamily="34" charset="0"/>
              <a:buChar char="•"/>
              <a:defRPr sz="1200" kern="1200">
                <a:solidFill>
                  <a:schemeClr val="accent1"/>
                </a:solidFill>
                <a:latin typeface="+mn-lt"/>
                <a:ea typeface="+mn-ea"/>
                <a:cs typeface="+mn-cs"/>
              </a:defRPr>
            </a:lvl9pPr>
          </a:lstStyle>
          <a:p>
            <a:pPr marL="0" indent="0" algn="ctr">
              <a:buFont typeface="Corbel" pitchFamily="34" charset="0"/>
              <a:buNone/>
            </a:pPr>
            <a:endParaRPr lang="zh-CN" altLang="zh-CN" sz="1050" kern="100">
              <a:latin typeface="Calibri"/>
              <a:ea typeface="宋体"/>
              <a:cs typeface="Times New Roman"/>
            </a:endParaRPr>
          </a:p>
          <a:p>
            <a:pPr marL="0" indent="0" algn="just">
              <a:buFont typeface="Corbel" pitchFamily="34" charset="0"/>
              <a:buNone/>
              <a:tabLst>
                <a:tab pos="266700" algn="l"/>
                <a:tab pos="533400" algn="l"/>
                <a:tab pos="800100" algn="l"/>
              </a:tabLst>
            </a:pPr>
            <a:r>
              <a:rPr lang="en-US" altLang="zh-CN" kern="100">
                <a:latin typeface="Calibri"/>
                <a:ea typeface="宋体"/>
                <a:cs typeface="Times New Roman"/>
              </a:rPr>
              <a:t> </a:t>
            </a:r>
            <a:endParaRPr lang="zh-CN" altLang="zh-CN" sz="1050" kern="100" dirty="0">
              <a:latin typeface="Calibri"/>
              <a:ea typeface="宋体"/>
              <a:cs typeface="Times New Roman"/>
            </a:endParaRPr>
          </a:p>
        </p:txBody>
      </p:sp>
      <p:sp>
        <p:nvSpPr>
          <p:cNvPr id="11" name="Content Placeholder 5">
            <a:extLst>
              <a:ext uri="{FF2B5EF4-FFF2-40B4-BE49-F238E27FC236}">
                <a16:creationId xmlns:a16="http://schemas.microsoft.com/office/drawing/2014/main" id="{A420FF01-51DC-4D4B-8B32-5A81B43120A0}"/>
              </a:ext>
            </a:extLst>
          </p:cNvPr>
          <p:cNvSpPr txBox="1">
            <a:spLocks/>
          </p:cNvSpPr>
          <p:nvPr/>
        </p:nvSpPr>
        <p:spPr>
          <a:xfrm>
            <a:off x="3508135" y="3429000"/>
            <a:ext cx="2239131" cy="2979116"/>
          </a:xfrm>
          <a:prstGeom prst="rect">
            <a:avLst/>
          </a:prstGeom>
        </p:spPr>
        <p:txBody>
          <a:bodyPr/>
          <a:lstStyle>
            <a:lvl1pPr marL="171450" indent="-137160" algn="l" defTabSz="685800" rtl="0" eaLnBrk="1" latinLnBrk="0" hangingPunct="1">
              <a:lnSpc>
                <a:spcPct val="90000"/>
              </a:lnSpc>
              <a:spcBef>
                <a:spcPts val="1050"/>
              </a:spcBef>
              <a:buClr>
                <a:schemeClr val="accent1"/>
              </a:buClr>
              <a:buSzPct val="80000"/>
              <a:buFont typeface="Corbel" pitchFamily="34" charset="0"/>
              <a:buChar char="•"/>
              <a:defRPr sz="1650" kern="1200">
                <a:solidFill>
                  <a:schemeClr val="accent1"/>
                </a:solidFill>
                <a:latin typeface="+mn-lt"/>
                <a:ea typeface="+mn-ea"/>
                <a:cs typeface="+mn-cs"/>
              </a:defRPr>
            </a:lvl1pPr>
            <a:lvl2pPr marL="342900" indent="-137160" algn="l" defTabSz="685800" rtl="0" eaLnBrk="1" latinLnBrk="0" hangingPunct="1">
              <a:lnSpc>
                <a:spcPct val="90000"/>
              </a:lnSpc>
              <a:spcBef>
                <a:spcPts val="150"/>
              </a:spcBef>
              <a:spcAft>
                <a:spcPts val="300"/>
              </a:spcAft>
              <a:buClr>
                <a:schemeClr val="accent1"/>
              </a:buClr>
              <a:buSzPct val="80000"/>
              <a:buFont typeface="Corbel" pitchFamily="34" charset="0"/>
              <a:buChar char="•"/>
              <a:defRPr sz="1500" kern="1200">
                <a:solidFill>
                  <a:schemeClr val="accent1"/>
                </a:solidFill>
                <a:latin typeface="+mn-lt"/>
                <a:ea typeface="+mn-ea"/>
                <a:cs typeface="+mn-cs"/>
              </a:defRPr>
            </a:lvl2pPr>
            <a:lvl3pPr marL="548640" indent="-137160" algn="l" defTabSz="685800" rtl="0" eaLnBrk="1" latinLnBrk="0" hangingPunct="1">
              <a:lnSpc>
                <a:spcPct val="90000"/>
              </a:lnSpc>
              <a:spcBef>
                <a:spcPts val="150"/>
              </a:spcBef>
              <a:spcAft>
                <a:spcPts val="300"/>
              </a:spcAft>
              <a:buClr>
                <a:schemeClr val="accent1"/>
              </a:buClr>
              <a:buSzPct val="80000"/>
              <a:buFont typeface="Corbel" pitchFamily="34" charset="0"/>
              <a:buChar char="•"/>
              <a:defRPr sz="1350" kern="1200">
                <a:solidFill>
                  <a:schemeClr val="accent1"/>
                </a:solidFill>
                <a:latin typeface="+mn-lt"/>
                <a:ea typeface="+mn-ea"/>
                <a:cs typeface="+mn-cs"/>
              </a:defRPr>
            </a:lvl3pPr>
            <a:lvl4pPr marL="754380" indent="-137160" algn="l" defTabSz="685800" rtl="0" eaLnBrk="1" latinLnBrk="0" hangingPunct="1">
              <a:lnSpc>
                <a:spcPct val="90000"/>
              </a:lnSpc>
              <a:spcBef>
                <a:spcPts val="150"/>
              </a:spcBef>
              <a:spcAft>
                <a:spcPts val="300"/>
              </a:spcAft>
              <a:buClr>
                <a:schemeClr val="accent1"/>
              </a:buClr>
              <a:buSzPct val="80000"/>
              <a:buFont typeface="Corbel" pitchFamily="34" charset="0"/>
              <a:buChar char="•"/>
              <a:defRPr sz="1200" kern="1200">
                <a:solidFill>
                  <a:schemeClr val="accent1"/>
                </a:solidFill>
                <a:latin typeface="+mn-lt"/>
                <a:ea typeface="+mn-ea"/>
                <a:cs typeface="+mn-cs"/>
              </a:defRPr>
            </a:lvl4pPr>
            <a:lvl5pPr marL="960120" indent="-137160" algn="l" defTabSz="685800" rtl="0" eaLnBrk="1" latinLnBrk="0" hangingPunct="1">
              <a:lnSpc>
                <a:spcPct val="90000"/>
              </a:lnSpc>
              <a:spcBef>
                <a:spcPts val="150"/>
              </a:spcBef>
              <a:spcAft>
                <a:spcPts val="300"/>
              </a:spcAft>
              <a:buClr>
                <a:schemeClr val="accent1"/>
              </a:buClr>
              <a:buSzPct val="80000"/>
              <a:buFont typeface="Corbel" pitchFamily="34" charset="0"/>
              <a:buChar char="•"/>
              <a:defRPr sz="1200" kern="1200">
                <a:solidFill>
                  <a:schemeClr val="accent1"/>
                </a:solidFill>
                <a:latin typeface="+mn-lt"/>
                <a:ea typeface="+mn-ea"/>
                <a:cs typeface="+mn-cs"/>
              </a:defRPr>
            </a:lvl5pPr>
            <a:lvl6pPr marL="1200000" indent="-171450" algn="l" defTabSz="685800" rtl="0" eaLnBrk="1" latinLnBrk="0" hangingPunct="1">
              <a:lnSpc>
                <a:spcPct val="90000"/>
              </a:lnSpc>
              <a:spcBef>
                <a:spcPts val="150"/>
              </a:spcBef>
              <a:spcAft>
                <a:spcPts val="300"/>
              </a:spcAft>
              <a:buClr>
                <a:schemeClr val="accent1"/>
              </a:buClr>
              <a:buSzPct val="80000"/>
              <a:buFont typeface="Corbel" pitchFamily="34" charset="0"/>
              <a:buChar char="•"/>
              <a:defRPr sz="1200" kern="1200">
                <a:solidFill>
                  <a:schemeClr val="accent1"/>
                </a:solidFill>
                <a:latin typeface="+mn-lt"/>
                <a:ea typeface="+mn-ea"/>
                <a:cs typeface="+mn-cs"/>
              </a:defRPr>
            </a:lvl6pPr>
            <a:lvl7pPr marL="1425000" indent="-171450" algn="l" defTabSz="685800" rtl="0" eaLnBrk="1" latinLnBrk="0" hangingPunct="1">
              <a:lnSpc>
                <a:spcPct val="90000"/>
              </a:lnSpc>
              <a:spcBef>
                <a:spcPts val="150"/>
              </a:spcBef>
              <a:spcAft>
                <a:spcPts val="300"/>
              </a:spcAft>
              <a:buClr>
                <a:schemeClr val="accent1"/>
              </a:buClr>
              <a:buSzPct val="80000"/>
              <a:buFont typeface="Corbel" pitchFamily="34" charset="0"/>
              <a:buChar char="•"/>
              <a:defRPr sz="1200" kern="1200">
                <a:solidFill>
                  <a:schemeClr val="accent1"/>
                </a:solidFill>
                <a:latin typeface="+mn-lt"/>
                <a:ea typeface="+mn-ea"/>
                <a:cs typeface="+mn-cs"/>
              </a:defRPr>
            </a:lvl7pPr>
            <a:lvl8pPr marL="1650000" indent="-171450" algn="l" defTabSz="685800" rtl="0" eaLnBrk="1" latinLnBrk="0" hangingPunct="1">
              <a:lnSpc>
                <a:spcPct val="90000"/>
              </a:lnSpc>
              <a:spcBef>
                <a:spcPts val="150"/>
              </a:spcBef>
              <a:spcAft>
                <a:spcPts val="300"/>
              </a:spcAft>
              <a:buClr>
                <a:schemeClr val="accent1"/>
              </a:buClr>
              <a:buSzPct val="80000"/>
              <a:buFont typeface="Corbel" pitchFamily="34" charset="0"/>
              <a:buChar char="•"/>
              <a:defRPr sz="1200" kern="1200">
                <a:solidFill>
                  <a:schemeClr val="accent1"/>
                </a:solidFill>
                <a:latin typeface="+mn-lt"/>
                <a:ea typeface="+mn-ea"/>
                <a:cs typeface="+mn-cs"/>
              </a:defRPr>
            </a:lvl8pPr>
            <a:lvl9pPr marL="1875000" indent="-171450" algn="l" defTabSz="685800" rtl="0" eaLnBrk="1" latinLnBrk="0" hangingPunct="1">
              <a:lnSpc>
                <a:spcPct val="90000"/>
              </a:lnSpc>
              <a:spcBef>
                <a:spcPts val="150"/>
              </a:spcBef>
              <a:spcAft>
                <a:spcPts val="300"/>
              </a:spcAft>
              <a:buClr>
                <a:schemeClr val="accent1"/>
              </a:buClr>
              <a:buSzPct val="80000"/>
              <a:buFont typeface="Corbel" pitchFamily="34" charset="0"/>
              <a:buChar char="•"/>
              <a:defRPr sz="1200" kern="1200">
                <a:solidFill>
                  <a:schemeClr val="accent1"/>
                </a:solidFill>
                <a:latin typeface="+mn-lt"/>
                <a:ea typeface="+mn-ea"/>
                <a:cs typeface="+mn-cs"/>
              </a:defRPr>
            </a:lvl9pPr>
          </a:lstStyle>
          <a:p>
            <a:r>
              <a:rPr lang="zh-CN" altLang="en-US" sz="1100" b="1" kern="100" dirty="0">
                <a:latin typeface="Calibri"/>
                <a:ea typeface="宋体"/>
                <a:cs typeface="Times New Roman"/>
              </a:rPr>
              <a:t>故事板逻辑模型</a:t>
            </a:r>
            <a:endParaRPr lang="en-US" altLang="zh-CN" sz="1100" b="1" kern="100" dirty="0">
              <a:latin typeface="Calibri"/>
              <a:ea typeface="宋体"/>
              <a:cs typeface="Times New Roman"/>
            </a:endParaRPr>
          </a:p>
        </p:txBody>
      </p:sp>
      <p:sp>
        <p:nvSpPr>
          <p:cNvPr id="16" name="Or 10">
            <a:extLst>
              <a:ext uri="{FF2B5EF4-FFF2-40B4-BE49-F238E27FC236}">
                <a16:creationId xmlns:a16="http://schemas.microsoft.com/office/drawing/2014/main" id="{9CB3B728-EC71-44C8-882A-914A15E3248F}"/>
              </a:ext>
            </a:extLst>
          </p:cNvPr>
          <p:cNvSpPr/>
          <p:nvPr/>
        </p:nvSpPr>
        <p:spPr>
          <a:xfrm flipV="1">
            <a:off x="823913" y="3330727"/>
            <a:ext cx="2126694" cy="45719"/>
          </a:xfrm>
          <a:prstGeom prst="flowChartOr">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Or 12">
            <a:extLst>
              <a:ext uri="{FF2B5EF4-FFF2-40B4-BE49-F238E27FC236}">
                <a16:creationId xmlns:a16="http://schemas.microsoft.com/office/drawing/2014/main" id="{DA4B6D93-2775-4D0D-9827-526803CB1BB4}"/>
              </a:ext>
            </a:extLst>
          </p:cNvPr>
          <p:cNvSpPr/>
          <p:nvPr/>
        </p:nvSpPr>
        <p:spPr>
          <a:xfrm flipV="1">
            <a:off x="3508135" y="3324712"/>
            <a:ext cx="2126694" cy="45719"/>
          </a:xfrm>
          <a:prstGeom prst="flowChartOr">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r 13">
            <a:extLst>
              <a:ext uri="{FF2B5EF4-FFF2-40B4-BE49-F238E27FC236}">
                <a16:creationId xmlns:a16="http://schemas.microsoft.com/office/drawing/2014/main" id="{2BDDD277-543D-4217-B28A-7D31F217EDD4}"/>
              </a:ext>
            </a:extLst>
          </p:cNvPr>
          <p:cNvSpPr/>
          <p:nvPr/>
        </p:nvSpPr>
        <p:spPr>
          <a:xfrm flipV="1">
            <a:off x="6383403" y="3324712"/>
            <a:ext cx="2126694" cy="45719"/>
          </a:xfrm>
          <a:prstGeom prst="flowChartOr">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Content Placeholder 5">
            <a:extLst>
              <a:ext uri="{FF2B5EF4-FFF2-40B4-BE49-F238E27FC236}">
                <a16:creationId xmlns:a16="http://schemas.microsoft.com/office/drawing/2014/main" id="{76FDC483-111D-4539-B8A6-D3F67D53342A}"/>
              </a:ext>
            </a:extLst>
          </p:cNvPr>
          <p:cNvSpPr txBox="1">
            <a:spLocks/>
          </p:cNvSpPr>
          <p:nvPr/>
        </p:nvSpPr>
        <p:spPr>
          <a:xfrm>
            <a:off x="823913" y="3447506"/>
            <a:ext cx="2239131" cy="2979116"/>
          </a:xfrm>
          <a:prstGeom prst="rect">
            <a:avLst/>
          </a:prstGeom>
        </p:spPr>
        <p:txBody>
          <a:bodyPr/>
          <a:lstStyle>
            <a:lvl1pPr marL="171450" indent="-137160" algn="l" defTabSz="685800" rtl="0" eaLnBrk="1" latinLnBrk="0" hangingPunct="1">
              <a:lnSpc>
                <a:spcPct val="90000"/>
              </a:lnSpc>
              <a:spcBef>
                <a:spcPts val="1050"/>
              </a:spcBef>
              <a:buClr>
                <a:schemeClr val="accent1"/>
              </a:buClr>
              <a:buSzPct val="80000"/>
              <a:buFont typeface="Corbel" pitchFamily="34" charset="0"/>
              <a:buChar char="•"/>
              <a:defRPr sz="1650" kern="1200">
                <a:solidFill>
                  <a:schemeClr val="accent1"/>
                </a:solidFill>
                <a:latin typeface="+mn-lt"/>
                <a:ea typeface="+mn-ea"/>
                <a:cs typeface="+mn-cs"/>
              </a:defRPr>
            </a:lvl1pPr>
            <a:lvl2pPr marL="342900" indent="-137160" algn="l" defTabSz="685800" rtl="0" eaLnBrk="1" latinLnBrk="0" hangingPunct="1">
              <a:lnSpc>
                <a:spcPct val="90000"/>
              </a:lnSpc>
              <a:spcBef>
                <a:spcPts val="150"/>
              </a:spcBef>
              <a:spcAft>
                <a:spcPts val="300"/>
              </a:spcAft>
              <a:buClr>
                <a:schemeClr val="accent1"/>
              </a:buClr>
              <a:buSzPct val="80000"/>
              <a:buFont typeface="Corbel" pitchFamily="34" charset="0"/>
              <a:buChar char="•"/>
              <a:defRPr sz="1500" kern="1200">
                <a:solidFill>
                  <a:schemeClr val="accent1"/>
                </a:solidFill>
                <a:latin typeface="+mn-lt"/>
                <a:ea typeface="+mn-ea"/>
                <a:cs typeface="+mn-cs"/>
              </a:defRPr>
            </a:lvl2pPr>
            <a:lvl3pPr marL="548640" indent="-137160" algn="l" defTabSz="685800" rtl="0" eaLnBrk="1" latinLnBrk="0" hangingPunct="1">
              <a:lnSpc>
                <a:spcPct val="90000"/>
              </a:lnSpc>
              <a:spcBef>
                <a:spcPts val="150"/>
              </a:spcBef>
              <a:spcAft>
                <a:spcPts val="300"/>
              </a:spcAft>
              <a:buClr>
                <a:schemeClr val="accent1"/>
              </a:buClr>
              <a:buSzPct val="80000"/>
              <a:buFont typeface="Corbel" pitchFamily="34" charset="0"/>
              <a:buChar char="•"/>
              <a:defRPr sz="1350" kern="1200">
                <a:solidFill>
                  <a:schemeClr val="accent1"/>
                </a:solidFill>
                <a:latin typeface="+mn-lt"/>
                <a:ea typeface="+mn-ea"/>
                <a:cs typeface="+mn-cs"/>
              </a:defRPr>
            </a:lvl3pPr>
            <a:lvl4pPr marL="754380" indent="-137160" algn="l" defTabSz="685800" rtl="0" eaLnBrk="1" latinLnBrk="0" hangingPunct="1">
              <a:lnSpc>
                <a:spcPct val="90000"/>
              </a:lnSpc>
              <a:spcBef>
                <a:spcPts val="150"/>
              </a:spcBef>
              <a:spcAft>
                <a:spcPts val="300"/>
              </a:spcAft>
              <a:buClr>
                <a:schemeClr val="accent1"/>
              </a:buClr>
              <a:buSzPct val="80000"/>
              <a:buFont typeface="Corbel" pitchFamily="34" charset="0"/>
              <a:buChar char="•"/>
              <a:defRPr sz="1200" kern="1200">
                <a:solidFill>
                  <a:schemeClr val="accent1"/>
                </a:solidFill>
                <a:latin typeface="+mn-lt"/>
                <a:ea typeface="+mn-ea"/>
                <a:cs typeface="+mn-cs"/>
              </a:defRPr>
            </a:lvl4pPr>
            <a:lvl5pPr marL="960120" indent="-137160" algn="l" defTabSz="685800" rtl="0" eaLnBrk="1" latinLnBrk="0" hangingPunct="1">
              <a:lnSpc>
                <a:spcPct val="90000"/>
              </a:lnSpc>
              <a:spcBef>
                <a:spcPts val="150"/>
              </a:spcBef>
              <a:spcAft>
                <a:spcPts val="300"/>
              </a:spcAft>
              <a:buClr>
                <a:schemeClr val="accent1"/>
              </a:buClr>
              <a:buSzPct val="80000"/>
              <a:buFont typeface="Corbel" pitchFamily="34" charset="0"/>
              <a:buChar char="•"/>
              <a:defRPr sz="1200" kern="1200">
                <a:solidFill>
                  <a:schemeClr val="accent1"/>
                </a:solidFill>
                <a:latin typeface="+mn-lt"/>
                <a:ea typeface="+mn-ea"/>
                <a:cs typeface="+mn-cs"/>
              </a:defRPr>
            </a:lvl5pPr>
            <a:lvl6pPr marL="1200000" indent="-171450" algn="l" defTabSz="685800" rtl="0" eaLnBrk="1" latinLnBrk="0" hangingPunct="1">
              <a:lnSpc>
                <a:spcPct val="90000"/>
              </a:lnSpc>
              <a:spcBef>
                <a:spcPts val="150"/>
              </a:spcBef>
              <a:spcAft>
                <a:spcPts val="300"/>
              </a:spcAft>
              <a:buClr>
                <a:schemeClr val="accent1"/>
              </a:buClr>
              <a:buSzPct val="80000"/>
              <a:buFont typeface="Corbel" pitchFamily="34" charset="0"/>
              <a:buChar char="•"/>
              <a:defRPr sz="1200" kern="1200">
                <a:solidFill>
                  <a:schemeClr val="accent1"/>
                </a:solidFill>
                <a:latin typeface="+mn-lt"/>
                <a:ea typeface="+mn-ea"/>
                <a:cs typeface="+mn-cs"/>
              </a:defRPr>
            </a:lvl6pPr>
            <a:lvl7pPr marL="1425000" indent="-171450" algn="l" defTabSz="685800" rtl="0" eaLnBrk="1" latinLnBrk="0" hangingPunct="1">
              <a:lnSpc>
                <a:spcPct val="90000"/>
              </a:lnSpc>
              <a:spcBef>
                <a:spcPts val="150"/>
              </a:spcBef>
              <a:spcAft>
                <a:spcPts val="300"/>
              </a:spcAft>
              <a:buClr>
                <a:schemeClr val="accent1"/>
              </a:buClr>
              <a:buSzPct val="80000"/>
              <a:buFont typeface="Corbel" pitchFamily="34" charset="0"/>
              <a:buChar char="•"/>
              <a:defRPr sz="1200" kern="1200">
                <a:solidFill>
                  <a:schemeClr val="accent1"/>
                </a:solidFill>
                <a:latin typeface="+mn-lt"/>
                <a:ea typeface="+mn-ea"/>
                <a:cs typeface="+mn-cs"/>
              </a:defRPr>
            </a:lvl7pPr>
            <a:lvl8pPr marL="1650000" indent="-171450" algn="l" defTabSz="685800" rtl="0" eaLnBrk="1" latinLnBrk="0" hangingPunct="1">
              <a:lnSpc>
                <a:spcPct val="90000"/>
              </a:lnSpc>
              <a:spcBef>
                <a:spcPts val="150"/>
              </a:spcBef>
              <a:spcAft>
                <a:spcPts val="300"/>
              </a:spcAft>
              <a:buClr>
                <a:schemeClr val="accent1"/>
              </a:buClr>
              <a:buSzPct val="80000"/>
              <a:buFont typeface="Corbel" pitchFamily="34" charset="0"/>
              <a:buChar char="•"/>
              <a:defRPr sz="1200" kern="1200">
                <a:solidFill>
                  <a:schemeClr val="accent1"/>
                </a:solidFill>
                <a:latin typeface="+mn-lt"/>
                <a:ea typeface="+mn-ea"/>
                <a:cs typeface="+mn-cs"/>
              </a:defRPr>
            </a:lvl8pPr>
            <a:lvl9pPr marL="1875000" indent="-171450" algn="l" defTabSz="685800" rtl="0" eaLnBrk="1" latinLnBrk="0" hangingPunct="1">
              <a:lnSpc>
                <a:spcPct val="90000"/>
              </a:lnSpc>
              <a:spcBef>
                <a:spcPts val="150"/>
              </a:spcBef>
              <a:spcAft>
                <a:spcPts val="300"/>
              </a:spcAft>
              <a:buClr>
                <a:schemeClr val="accent1"/>
              </a:buClr>
              <a:buSzPct val="80000"/>
              <a:buFont typeface="Corbel" pitchFamily="34" charset="0"/>
              <a:buChar char="•"/>
              <a:defRPr sz="1200" kern="1200">
                <a:solidFill>
                  <a:schemeClr val="accent1"/>
                </a:solidFill>
                <a:latin typeface="+mn-lt"/>
                <a:ea typeface="+mn-ea"/>
                <a:cs typeface="+mn-cs"/>
              </a:defRPr>
            </a:lvl9pPr>
          </a:lstStyle>
          <a:p>
            <a:pPr marL="34290" indent="0">
              <a:buNone/>
            </a:pPr>
            <a:endParaRPr lang="en-US" sz="1100" b="1" dirty="0"/>
          </a:p>
        </p:txBody>
      </p:sp>
      <p:sp>
        <p:nvSpPr>
          <p:cNvPr id="20" name="Text Placeholder 4">
            <a:extLst>
              <a:ext uri="{FF2B5EF4-FFF2-40B4-BE49-F238E27FC236}">
                <a16:creationId xmlns:a16="http://schemas.microsoft.com/office/drawing/2014/main" id="{802C96EB-EA46-4CF8-9F17-5A85C06E1994}"/>
              </a:ext>
            </a:extLst>
          </p:cNvPr>
          <p:cNvSpPr txBox="1">
            <a:spLocks/>
          </p:cNvSpPr>
          <p:nvPr/>
        </p:nvSpPr>
        <p:spPr>
          <a:xfrm>
            <a:off x="6472856" y="2876280"/>
            <a:ext cx="2239131" cy="460461"/>
          </a:xfrm>
          <a:prstGeom prst="rect">
            <a:avLst/>
          </a:prstGeom>
        </p:spPr>
        <p:txBody>
          <a:bodyPr>
            <a:normAutofit/>
          </a:bodyPr>
          <a:lstStyle>
            <a:lvl1pPr marL="171450" indent="-137160" algn="l" defTabSz="685800" rtl="0" eaLnBrk="1" latinLnBrk="0" hangingPunct="1">
              <a:lnSpc>
                <a:spcPct val="90000"/>
              </a:lnSpc>
              <a:spcBef>
                <a:spcPts val="1050"/>
              </a:spcBef>
              <a:buClr>
                <a:schemeClr val="accent1"/>
              </a:buClr>
              <a:buSzPct val="80000"/>
              <a:buFont typeface="Corbel" pitchFamily="34" charset="0"/>
              <a:buChar char="•"/>
              <a:defRPr sz="1650" kern="1200">
                <a:solidFill>
                  <a:schemeClr val="accent1"/>
                </a:solidFill>
                <a:latin typeface="+mn-lt"/>
                <a:ea typeface="+mn-ea"/>
                <a:cs typeface="+mn-cs"/>
              </a:defRPr>
            </a:lvl1pPr>
            <a:lvl2pPr marL="342900" indent="-137160" algn="l" defTabSz="685800" rtl="0" eaLnBrk="1" latinLnBrk="0" hangingPunct="1">
              <a:lnSpc>
                <a:spcPct val="90000"/>
              </a:lnSpc>
              <a:spcBef>
                <a:spcPts val="150"/>
              </a:spcBef>
              <a:spcAft>
                <a:spcPts val="300"/>
              </a:spcAft>
              <a:buClr>
                <a:schemeClr val="accent1"/>
              </a:buClr>
              <a:buSzPct val="80000"/>
              <a:buFont typeface="Corbel" pitchFamily="34" charset="0"/>
              <a:buChar char="•"/>
              <a:defRPr sz="1500" kern="1200">
                <a:solidFill>
                  <a:schemeClr val="accent1"/>
                </a:solidFill>
                <a:latin typeface="+mn-lt"/>
                <a:ea typeface="+mn-ea"/>
                <a:cs typeface="+mn-cs"/>
              </a:defRPr>
            </a:lvl2pPr>
            <a:lvl3pPr marL="548640" indent="-137160" algn="l" defTabSz="685800" rtl="0" eaLnBrk="1" latinLnBrk="0" hangingPunct="1">
              <a:lnSpc>
                <a:spcPct val="90000"/>
              </a:lnSpc>
              <a:spcBef>
                <a:spcPts val="150"/>
              </a:spcBef>
              <a:spcAft>
                <a:spcPts val="300"/>
              </a:spcAft>
              <a:buClr>
                <a:schemeClr val="accent1"/>
              </a:buClr>
              <a:buSzPct val="80000"/>
              <a:buFont typeface="Corbel" pitchFamily="34" charset="0"/>
              <a:buChar char="•"/>
              <a:defRPr sz="1350" kern="1200">
                <a:solidFill>
                  <a:schemeClr val="accent1"/>
                </a:solidFill>
                <a:latin typeface="+mn-lt"/>
                <a:ea typeface="+mn-ea"/>
                <a:cs typeface="+mn-cs"/>
              </a:defRPr>
            </a:lvl3pPr>
            <a:lvl4pPr marL="754380" indent="-137160" algn="l" defTabSz="685800" rtl="0" eaLnBrk="1" latinLnBrk="0" hangingPunct="1">
              <a:lnSpc>
                <a:spcPct val="90000"/>
              </a:lnSpc>
              <a:spcBef>
                <a:spcPts val="150"/>
              </a:spcBef>
              <a:spcAft>
                <a:spcPts val="300"/>
              </a:spcAft>
              <a:buClr>
                <a:schemeClr val="accent1"/>
              </a:buClr>
              <a:buSzPct val="80000"/>
              <a:buFont typeface="Corbel" pitchFamily="34" charset="0"/>
              <a:buChar char="•"/>
              <a:defRPr sz="1200" kern="1200">
                <a:solidFill>
                  <a:schemeClr val="accent1"/>
                </a:solidFill>
                <a:latin typeface="+mn-lt"/>
                <a:ea typeface="+mn-ea"/>
                <a:cs typeface="+mn-cs"/>
              </a:defRPr>
            </a:lvl4pPr>
            <a:lvl5pPr marL="960120" indent="-137160" algn="l" defTabSz="685800" rtl="0" eaLnBrk="1" latinLnBrk="0" hangingPunct="1">
              <a:lnSpc>
                <a:spcPct val="90000"/>
              </a:lnSpc>
              <a:spcBef>
                <a:spcPts val="150"/>
              </a:spcBef>
              <a:spcAft>
                <a:spcPts val="300"/>
              </a:spcAft>
              <a:buClr>
                <a:schemeClr val="accent1"/>
              </a:buClr>
              <a:buSzPct val="80000"/>
              <a:buFont typeface="Corbel" pitchFamily="34" charset="0"/>
              <a:buChar char="•"/>
              <a:defRPr sz="1200" kern="1200">
                <a:solidFill>
                  <a:schemeClr val="accent1"/>
                </a:solidFill>
                <a:latin typeface="+mn-lt"/>
                <a:ea typeface="+mn-ea"/>
                <a:cs typeface="+mn-cs"/>
              </a:defRPr>
            </a:lvl5pPr>
            <a:lvl6pPr marL="1200000" indent="-171450" algn="l" defTabSz="685800" rtl="0" eaLnBrk="1" latinLnBrk="0" hangingPunct="1">
              <a:lnSpc>
                <a:spcPct val="90000"/>
              </a:lnSpc>
              <a:spcBef>
                <a:spcPts val="150"/>
              </a:spcBef>
              <a:spcAft>
                <a:spcPts val="300"/>
              </a:spcAft>
              <a:buClr>
                <a:schemeClr val="accent1"/>
              </a:buClr>
              <a:buSzPct val="80000"/>
              <a:buFont typeface="Corbel" pitchFamily="34" charset="0"/>
              <a:buChar char="•"/>
              <a:defRPr sz="1200" kern="1200">
                <a:solidFill>
                  <a:schemeClr val="accent1"/>
                </a:solidFill>
                <a:latin typeface="+mn-lt"/>
                <a:ea typeface="+mn-ea"/>
                <a:cs typeface="+mn-cs"/>
              </a:defRPr>
            </a:lvl6pPr>
            <a:lvl7pPr marL="1425000" indent="-171450" algn="l" defTabSz="685800" rtl="0" eaLnBrk="1" latinLnBrk="0" hangingPunct="1">
              <a:lnSpc>
                <a:spcPct val="90000"/>
              </a:lnSpc>
              <a:spcBef>
                <a:spcPts val="150"/>
              </a:spcBef>
              <a:spcAft>
                <a:spcPts val="300"/>
              </a:spcAft>
              <a:buClr>
                <a:schemeClr val="accent1"/>
              </a:buClr>
              <a:buSzPct val="80000"/>
              <a:buFont typeface="Corbel" pitchFamily="34" charset="0"/>
              <a:buChar char="•"/>
              <a:defRPr sz="1200" kern="1200">
                <a:solidFill>
                  <a:schemeClr val="accent1"/>
                </a:solidFill>
                <a:latin typeface="+mn-lt"/>
                <a:ea typeface="+mn-ea"/>
                <a:cs typeface="+mn-cs"/>
              </a:defRPr>
            </a:lvl7pPr>
            <a:lvl8pPr marL="1650000" indent="-171450" algn="l" defTabSz="685800" rtl="0" eaLnBrk="1" latinLnBrk="0" hangingPunct="1">
              <a:lnSpc>
                <a:spcPct val="90000"/>
              </a:lnSpc>
              <a:spcBef>
                <a:spcPts val="150"/>
              </a:spcBef>
              <a:spcAft>
                <a:spcPts val="300"/>
              </a:spcAft>
              <a:buClr>
                <a:schemeClr val="accent1"/>
              </a:buClr>
              <a:buSzPct val="80000"/>
              <a:buFont typeface="Corbel" pitchFamily="34" charset="0"/>
              <a:buChar char="•"/>
              <a:defRPr sz="1200" kern="1200">
                <a:solidFill>
                  <a:schemeClr val="accent1"/>
                </a:solidFill>
                <a:latin typeface="+mn-lt"/>
                <a:ea typeface="+mn-ea"/>
                <a:cs typeface="+mn-cs"/>
              </a:defRPr>
            </a:lvl8pPr>
            <a:lvl9pPr marL="1875000" indent="-171450" algn="l" defTabSz="685800" rtl="0" eaLnBrk="1" latinLnBrk="0" hangingPunct="1">
              <a:lnSpc>
                <a:spcPct val="90000"/>
              </a:lnSpc>
              <a:spcBef>
                <a:spcPts val="150"/>
              </a:spcBef>
              <a:spcAft>
                <a:spcPts val="300"/>
              </a:spcAft>
              <a:buClr>
                <a:schemeClr val="accent1"/>
              </a:buClr>
              <a:buSzPct val="80000"/>
              <a:buFont typeface="Corbel" pitchFamily="34" charset="0"/>
              <a:buChar char="•"/>
              <a:defRPr sz="1200" kern="1200">
                <a:solidFill>
                  <a:schemeClr val="accent1"/>
                </a:solidFill>
                <a:latin typeface="+mn-lt"/>
                <a:ea typeface="+mn-ea"/>
                <a:cs typeface="+mn-cs"/>
              </a:defRPr>
            </a:lvl9pPr>
          </a:lstStyle>
          <a:p>
            <a:r>
              <a:rPr lang="en-US" altLang="zh-CN" b="1" kern="100" dirty="0" err="1">
                <a:latin typeface="Calibri"/>
                <a:ea typeface="宋体"/>
                <a:cs typeface="Times New Roman"/>
              </a:rPr>
              <a:t>iCenter</a:t>
            </a:r>
            <a:r>
              <a:rPr lang="zh-CN" altLang="en-US" b="1" kern="100" dirty="0">
                <a:latin typeface="Calibri"/>
                <a:ea typeface="宋体"/>
                <a:cs typeface="Times New Roman"/>
              </a:rPr>
              <a:t>现状</a:t>
            </a:r>
            <a:endParaRPr lang="zh-CN" altLang="zh-CN" b="1" kern="100" dirty="0">
              <a:latin typeface="Calibri"/>
              <a:ea typeface="宋体"/>
              <a:cs typeface="Times New Roman"/>
            </a:endParaRPr>
          </a:p>
        </p:txBody>
      </p:sp>
      <p:sp>
        <p:nvSpPr>
          <p:cNvPr id="21" name="Content Placeholder 5">
            <a:extLst>
              <a:ext uri="{FF2B5EF4-FFF2-40B4-BE49-F238E27FC236}">
                <a16:creationId xmlns:a16="http://schemas.microsoft.com/office/drawing/2014/main" id="{5C37602F-E87E-4F91-AEA2-8C5480A29E18}"/>
              </a:ext>
            </a:extLst>
          </p:cNvPr>
          <p:cNvSpPr txBox="1">
            <a:spLocks/>
          </p:cNvSpPr>
          <p:nvPr/>
        </p:nvSpPr>
        <p:spPr>
          <a:xfrm>
            <a:off x="6472856" y="3487570"/>
            <a:ext cx="2239131" cy="2979116"/>
          </a:xfrm>
          <a:prstGeom prst="rect">
            <a:avLst/>
          </a:prstGeom>
        </p:spPr>
        <p:txBody>
          <a:bodyPr/>
          <a:lstStyle>
            <a:lvl1pPr marL="171450" indent="-137160" algn="l" defTabSz="685800" rtl="0" eaLnBrk="1" latinLnBrk="0" hangingPunct="1">
              <a:lnSpc>
                <a:spcPct val="90000"/>
              </a:lnSpc>
              <a:spcBef>
                <a:spcPts val="1050"/>
              </a:spcBef>
              <a:buClr>
                <a:schemeClr val="accent1"/>
              </a:buClr>
              <a:buSzPct val="80000"/>
              <a:buFont typeface="Corbel" pitchFamily="34" charset="0"/>
              <a:buChar char="•"/>
              <a:defRPr sz="1650" kern="1200">
                <a:solidFill>
                  <a:schemeClr val="accent1"/>
                </a:solidFill>
                <a:latin typeface="+mn-lt"/>
                <a:ea typeface="+mn-ea"/>
                <a:cs typeface="+mn-cs"/>
              </a:defRPr>
            </a:lvl1pPr>
            <a:lvl2pPr marL="342900" indent="-137160" algn="l" defTabSz="685800" rtl="0" eaLnBrk="1" latinLnBrk="0" hangingPunct="1">
              <a:lnSpc>
                <a:spcPct val="90000"/>
              </a:lnSpc>
              <a:spcBef>
                <a:spcPts val="150"/>
              </a:spcBef>
              <a:spcAft>
                <a:spcPts val="300"/>
              </a:spcAft>
              <a:buClr>
                <a:schemeClr val="accent1"/>
              </a:buClr>
              <a:buSzPct val="80000"/>
              <a:buFont typeface="Corbel" pitchFamily="34" charset="0"/>
              <a:buChar char="•"/>
              <a:defRPr sz="1500" kern="1200">
                <a:solidFill>
                  <a:schemeClr val="accent1"/>
                </a:solidFill>
                <a:latin typeface="+mn-lt"/>
                <a:ea typeface="+mn-ea"/>
                <a:cs typeface="+mn-cs"/>
              </a:defRPr>
            </a:lvl2pPr>
            <a:lvl3pPr marL="548640" indent="-137160" algn="l" defTabSz="685800" rtl="0" eaLnBrk="1" latinLnBrk="0" hangingPunct="1">
              <a:lnSpc>
                <a:spcPct val="90000"/>
              </a:lnSpc>
              <a:spcBef>
                <a:spcPts val="150"/>
              </a:spcBef>
              <a:spcAft>
                <a:spcPts val="300"/>
              </a:spcAft>
              <a:buClr>
                <a:schemeClr val="accent1"/>
              </a:buClr>
              <a:buSzPct val="80000"/>
              <a:buFont typeface="Corbel" pitchFamily="34" charset="0"/>
              <a:buChar char="•"/>
              <a:defRPr sz="1350" kern="1200">
                <a:solidFill>
                  <a:schemeClr val="accent1"/>
                </a:solidFill>
                <a:latin typeface="+mn-lt"/>
                <a:ea typeface="+mn-ea"/>
                <a:cs typeface="+mn-cs"/>
              </a:defRPr>
            </a:lvl3pPr>
            <a:lvl4pPr marL="754380" indent="-137160" algn="l" defTabSz="685800" rtl="0" eaLnBrk="1" latinLnBrk="0" hangingPunct="1">
              <a:lnSpc>
                <a:spcPct val="90000"/>
              </a:lnSpc>
              <a:spcBef>
                <a:spcPts val="150"/>
              </a:spcBef>
              <a:spcAft>
                <a:spcPts val="300"/>
              </a:spcAft>
              <a:buClr>
                <a:schemeClr val="accent1"/>
              </a:buClr>
              <a:buSzPct val="80000"/>
              <a:buFont typeface="Corbel" pitchFamily="34" charset="0"/>
              <a:buChar char="•"/>
              <a:defRPr sz="1200" kern="1200">
                <a:solidFill>
                  <a:schemeClr val="accent1"/>
                </a:solidFill>
                <a:latin typeface="+mn-lt"/>
                <a:ea typeface="+mn-ea"/>
                <a:cs typeface="+mn-cs"/>
              </a:defRPr>
            </a:lvl4pPr>
            <a:lvl5pPr marL="960120" indent="-137160" algn="l" defTabSz="685800" rtl="0" eaLnBrk="1" latinLnBrk="0" hangingPunct="1">
              <a:lnSpc>
                <a:spcPct val="90000"/>
              </a:lnSpc>
              <a:spcBef>
                <a:spcPts val="150"/>
              </a:spcBef>
              <a:spcAft>
                <a:spcPts val="300"/>
              </a:spcAft>
              <a:buClr>
                <a:schemeClr val="accent1"/>
              </a:buClr>
              <a:buSzPct val="80000"/>
              <a:buFont typeface="Corbel" pitchFamily="34" charset="0"/>
              <a:buChar char="•"/>
              <a:defRPr sz="1200" kern="1200">
                <a:solidFill>
                  <a:schemeClr val="accent1"/>
                </a:solidFill>
                <a:latin typeface="+mn-lt"/>
                <a:ea typeface="+mn-ea"/>
                <a:cs typeface="+mn-cs"/>
              </a:defRPr>
            </a:lvl5pPr>
            <a:lvl6pPr marL="1200000" indent="-171450" algn="l" defTabSz="685800" rtl="0" eaLnBrk="1" latinLnBrk="0" hangingPunct="1">
              <a:lnSpc>
                <a:spcPct val="90000"/>
              </a:lnSpc>
              <a:spcBef>
                <a:spcPts val="150"/>
              </a:spcBef>
              <a:spcAft>
                <a:spcPts val="300"/>
              </a:spcAft>
              <a:buClr>
                <a:schemeClr val="accent1"/>
              </a:buClr>
              <a:buSzPct val="80000"/>
              <a:buFont typeface="Corbel" pitchFamily="34" charset="0"/>
              <a:buChar char="•"/>
              <a:defRPr sz="1200" kern="1200">
                <a:solidFill>
                  <a:schemeClr val="accent1"/>
                </a:solidFill>
                <a:latin typeface="+mn-lt"/>
                <a:ea typeface="+mn-ea"/>
                <a:cs typeface="+mn-cs"/>
              </a:defRPr>
            </a:lvl6pPr>
            <a:lvl7pPr marL="1425000" indent="-171450" algn="l" defTabSz="685800" rtl="0" eaLnBrk="1" latinLnBrk="0" hangingPunct="1">
              <a:lnSpc>
                <a:spcPct val="90000"/>
              </a:lnSpc>
              <a:spcBef>
                <a:spcPts val="150"/>
              </a:spcBef>
              <a:spcAft>
                <a:spcPts val="300"/>
              </a:spcAft>
              <a:buClr>
                <a:schemeClr val="accent1"/>
              </a:buClr>
              <a:buSzPct val="80000"/>
              <a:buFont typeface="Corbel" pitchFamily="34" charset="0"/>
              <a:buChar char="•"/>
              <a:defRPr sz="1200" kern="1200">
                <a:solidFill>
                  <a:schemeClr val="accent1"/>
                </a:solidFill>
                <a:latin typeface="+mn-lt"/>
                <a:ea typeface="+mn-ea"/>
                <a:cs typeface="+mn-cs"/>
              </a:defRPr>
            </a:lvl7pPr>
            <a:lvl8pPr marL="1650000" indent="-171450" algn="l" defTabSz="685800" rtl="0" eaLnBrk="1" latinLnBrk="0" hangingPunct="1">
              <a:lnSpc>
                <a:spcPct val="90000"/>
              </a:lnSpc>
              <a:spcBef>
                <a:spcPts val="150"/>
              </a:spcBef>
              <a:spcAft>
                <a:spcPts val="300"/>
              </a:spcAft>
              <a:buClr>
                <a:schemeClr val="accent1"/>
              </a:buClr>
              <a:buSzPct val="80000"/>
              <a:buFont typeface="Corbel" pitchFamily="34" charset="0"/>
              <a:buChar char="•"/>
              <a:defRPr sz="1200" kern="1200">
                <a:solidFill>
                  <a:schemeClr val="accent1"/>
                </a:solidFill>
                <a:latin typeface="+mn-lt"/>
                <a:ea typeface="+mn-ea"/>
                <a:cs typeface="+mn-cs"/>
              </a:defRPr>
            </a:lvl8pPr>
            <a:lvl9pPr marL="1875000" indent="-171450" algn="l" defTabSz="685800" rtl="0" eaLnBrk="1" latinLnBrk="0" hangingPunct="1">
              <a:lnSpc>
                <a:spcPct val="90000"/>
              </a:lnSpc>
              <a:spcBef>
                <a:spcPts val="150"/>
              </a:spcBef>
              <a:spcAft>
                <a:spcPts val="300"/>
              </a:spcAft>
              <a:buClr>
                <a:schemeClr val="accent1"/>
              </a:buClr>
              <a:buSzPct val="80000"/>
              <a:buFont typeface="Corbel" pitchFamily="34" charset="0"/>
              <a:buChar char="•"/>
              <a:defRPr sz="1200" kern="1200">
                <a:solidFill>
                  <a:schemeClr val="accent1"/>
                </a:solidFill>
                <a:latin typeface="+mn-lt"/>
                <a:ea typeface="+mn-ea"/>
                <a:cs typeface="+mn-cs"/>
              </a:defRPr>
            </a:lvl9pPr>
          </a:lstStyle>
          <a:p>
            <a:endParaRPr lang="en-US" altLang="zh-CN" sz="1100" b="1" kern="100" dirty="0">
              <a:latin typeface="Calibri"/>
              <a:ea typeface="宋体"/>
              <a:cs typeface="Times New Roman"/>
            </a:endParaRPr>
          </a:p>
        </p:txBody>
      </p:sp>
      <p:sp>
        <p:nvSpPr>
          <p:cNvPr id="36" name="标题 1">
            <a:extLst>
              <a:ext uri="{FF2B5EF4-FFF2-40B4-BE49-F238E27FC236}">
                <a16:creationId xmlns:a16="http://schemas.microsoft.com/office/drawing/2014/main" id="{59E361F3-CA26-418F-9A01-4C7A10287613}"/>
              </a:ext>
            </a:extLst>
          </p:cNvPr>
          <p:cNvSpPr>
            <a:spLocks noGrp="1"/>
          </p:cNvSpPr>
          <p:nvPr>
            <p:ph type="title"/>
          </p:nvPr>
        </p:nvSpPr>
        <p:spPr>
          <a:xfrm>
            <a:off x="749185" y="878216"/>
            <a:ext cx="7406640" cy="1356360"/>
          </a:xfrm>
        </p:spPr>
        <p:txBody>
          <a:bodyPr/>
          <a:lstStyle/>
          <a:p>
            <a:r>
              <a:rPr lang="zh-CN" altLang="en-US" dirty="0"/>
              <a:t>目录</a:t>
            </a:r>
          </a:p>
        </p:txBody>
      </p:sp>
    </p:spTree>
    <p:extLst>
      <p:ext uri="{BB962C8B-B14F-4D97-AF65-F5344CB8AC3E}">
        <p14:creationId xmlns:p14="http://schemas.microsoft.com/office/powerpoint/2010/main" val="341818424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B48DBE-EB73-4C31-AD52-FA135BD9214D}"/>
              </a:ext>
            </a:extLst>
          </p:cNvPr>
          <p:cNvSpPr>
            <a:spLocks noGrp="1"/>
          </p:cNvSpPr>
          <p:nvPr>
            <p:ph type="ctrTitle"/>
          </p:nvPr>
        </p:nvSpPr>
        <p:spPr>
          <a:xfrm>
            <a:off x="834390" y="1600200"/>
            <a:ext cx="7475220" cy="2028893"/>
          </a:xfrm>
        </p:spPr>
        <p:txBody>
          <a:bodyPr>
            <a:normAutofit/>
          </a:bodyPr>
          <a:lstStyle/>
          <a:p>
            <a:pPr>
              <a:lnSpc>
                <a:spcPct val="100000"/>
              </a:lnSpc>
            </a:pPr>
            <a:r>
              <a:rPr lang="en-US" altLang="zh-CN" sz="6000" cap="small" dirty="0">
                <a:solidFill>
                  <a:schemeClr val="bg1"/>
                </a:solidFill>
                <a:latin typeface="微软雅黑" panose="020B0503020204020204" pitchFamily="34" charset="-122"/>
                <a:ea typeface="微软雅黑" panose="020B0503020204020204" pitchFamily="34" charset="-122"/>
              </a:rPr>
              <a:t>iCenter</a:t>
            </a:r>
            <a:r>
              <a:rPr lang="zh-CN" altLang="en-US" sz="6000" cap="small" dirty="0">
                <a:solidFill>
                  <a:schemeClr val="bg1"/>
                </a:solidFill>
                <a:latin typeface="微软雅黑" panose="020B0503020204020204" pitchFamily="34" charset="-122"/>
                <a:ea typeface="微软雅黑" panose="020B0503020204020204" pitchFamily="34" charset="-122"/>
              </a:rPr>
              <a:t>现状</a:t>
            </a:r>
            <a:endParaRPr lang="zh-CN" altLang="en-US" sz="6000" dirty="0"/>
          </a:p>
        </p:txBody>
      </p:sp>
      <p:sp>
        <p:nvSpPr>
          <p:cNvPr id="3" name="副标题 2">
            <a:extLst>
              <a:ext uri="{FF2B5EF4-FFF2-40B4-BE49-F238E27FC236}">
                <a16:creationId xmlns:a16="http://schemas.microsoft.com/office/drawing/2014/main" id="{E746FE19-204A-4A6D-A85C-7F797D5288BD}"/>
              </a:ext>
            </a:extLst>
          </p:cNvPr>
          <p:cNvSpPr>
            <a:spLocks noGrp="1"/>
          </p:cNvSpPr>
          <p:nvPr>
            <p:ph type="subTitle" idx="1"/>
          </p:nvPr>
        </p:nvSpPr>
        <p:spPr/>
        <p:txBody>
          <a:bodyPr/>
          <a:lstStyle/>
          <a:p>
            <a:endParaRPr lang="zh-CN" altLang="en-US" b="1" dirty="0"/>
          </a:p>
        </p:txBody>
      </p:sp>
    </p:spTree>
    <p:extLst>
      <p:ext uri="{BB962C8B-B14F-4D97-AF65-F5344CB8AC3E}">
        <p14:creationId xmlns:p14="http://schemas.microsoft.com/office/powerpoint/2010/main" val="234930362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A0F3E8-54F8-4E86-A2BB-365C1121D967}"/>
              </a:ext>
            </a:extLst>
          </p:cNvPr>
          <p:cNvSpPr>
            <a:spLocks noGrp="1"/>
          </p:cNvSpPr>
          <p:nvPr>
            <p:ph type="title"/>
          </p:nvPr>
        </p:nvSpPr>
        <p:spPr/>
        <p:txBody>
          <a:bodyPr/>
          <a:lstStyle/>
          <a:p>
            <a:r>
              <a:rPr lang="en-US" altLang="zh-CN" dirty="0"/>
              <a:t>iCenter</a:t>
            </a:r>
            <a:r>
              <a:rPr lang="zh-CN" altLang="en-US" dirty="0"/>
              <a:t>的特色基础与招牌组织</a:t>
            </a:r>
          </a:p>
        </p:txBody>
      </p:sp>
      <p:sp>
        <p:nvSpPr>
          <p:cNvPr id="3" name="内容占位符 2">
            <a:extLst>
              <a:ext uri="{FF2B5EF4-FFF2-40B4-BE49-F238E27FC236}">
                <a16:creationId xmlns:a16="http://schemas.microsoft.com/office/drawing/2014/main" id="{3FF41CA9-AD3C-4336-B402-57F6283C272C}"/>
              </a:ext>
            </a:extLst>
          </p:cNvPr>
          <p:cNvSpPr>
            <a:spLocks noGrp="1"/>
          </p:cNvSpPr>
          <p:nvPr>
            <p:ph idx="1"/>
          </p:nvPr>
        </p:nvSpPr>
        <p:spPr/>
        <p:txBody>
          <a:bodyPr>
            <a:normAutofit/>
          </a:bodyPr>
          <a:lstStyle/>
          <a:p>
            <a:r>
              <a:rPr lang="zh-CN" altLang="en-US" sz="2800" dirty="0"/>
              <a:t>全球最大的教育界创客中心</a:t>
            </a:r>
            <a:endParaRPr lang="en-US" altLang="zh-CN" sz="2800" dirty="0"/>
          </a:p>
          <a:p>
            <a:r>
              <a:rPr lang="zh-CN" altLang="en-US" sz="2800" dirty="0"/>
              <a:t>学分制教学、服务全校本科学生的跨学科实践教学</a:t>
            </a:r>
            <a:endParaRPr lang="en-US" altLang="zh-CN" sz="2800" dirty="0"/>
          </a:p>
          <a:p>
            <a:r>
              <a:rPr lang="zh-CN" altLang="en-US" sz="2800" dirty="0"/>
              <a:t>正在开始第一次面向最大规模的</a:t>
            </a:r>
            <a:r>
              <a:rPr lang="en-US" altLang="zh-CN" sz="2800" dirty="0"/>
              <a:t>MEM</a:t>
            </a:r>
            <a:r>
              <a:rPr lang="zh-CN" altLang="en-US" sz="2800" dirty="0"/>
              <a:t>“职业”硕士门类</a:t>
            </a:r>
            <a:endParaRPr lang="en-US" altLang="zh-CN" sz="2800" dirty="0"/>
          </a:p>
          <a:p>
            <a:r>
              <a:rPr lang="zh-CN" altLang="en-US" sz="2800" dirty="0"/>
              <a:t>根据各个不同科系的需求为不同学院服务</a:t>
            </a:r>
          </a:p>
          <a:p>
            <a:endParaRPr lang="zh-CN" altLang="en-US" sz="2800" dirty="0"/>
          </a:p>
        </p:txBody>
      </p:sp>
      <p:sp>
        <p:nvSpPr>
          <p:cNvPr id="4" name="内容占位符 2">
            <a:extLst>
              <a:ext uri="{FF2B5EF4-FFF2-40B4-BE49-F238E27FC236}">
                <a16:creationId xmlns:a16="http://schemas.microsoft.com/office/drawing/2014/main" id="{53FA44C9-6D27-41B5-B17B-A97ABACC998D}"/>
              </a:ext>
            </a:extLst>
          </p:cNvPr>
          <p:cNvSpPr txBox="1">
            <a:spLocks/>
          </p:cNvSpPr>
          <p:nvPr/>
        </p:nvSpPr>
        <p:spPr>
          <a:xfrm>
            <a:off x="857250" y="5336857"/>
            <a:ext cx="7795260" cy="911543"/>
          </a:xfrm>
          <a:prstGeom prst="rect">
            <a:avLst/>
          </a:prstGeom>
        </p:spPr>
        <p:txBody>
          <a:bodyPr vert="horz" lIns="91440" tIns="45720" rIns="91440" bIns="45720" rtlCol="0">
            <a:noAutofit/>
          </a:bodyPr>
          <a:lstStyle>
            <a:lvl1pPr marL="171450" indent="-137160" algn="l" defTabSz="685800" rtl="0" eaLnBrk="1" latinLnBrk="0" hangingPunct="1">
              <a:lnSpc>
                <a:spcPct val="90000"/>
              </a:lnSpc>
              <a:spcBef>
                <a:spcPts val="1050"/>
              </a:spcBef>
              <a:buClr>
                <a:schemeClr val="accent1"/>
              </a:buClr>
              <a:buSzPct val="80000"/>
              <a:buFont typeface="Corbel" pitchFamily="34" charset="0"/>
              <a:buChar char="•"/>
              <a:defRPr sz="1650" kern="1200">
                <a:solidFill>
                  <a:schemeClr val="accent1"/>
                </a:solidFill>
                <a:latin typeface="+mn-lt"/>
                <a:ea typeface="+mn-ea"/>
                <a:cs typeface="+mn-cs"/>
              </a:defRPr>
            </a:lvl1pPr>
            <a:lvl2pPr marL="342900" indent="-137160" algn="l" defTabSz="685800" rtl="0" eaLnBrk="1" latinLnBrk="0" hangingPunct="1">
              <a:lnSpc>
                <a:spcPct val="90000"/>
              </a:lnSpc>
              <a:spcBef>
                <a:spcPts val="150"/>
              </a:spcBef>
              <a:spcAft>
                <a:spcPts val="300"/>
              </a:spcAft>
              <a:buClr>
                <a:schemeClr val="accent1"/>
              </a:buClr>
              <a:buSzPct val="80000"/>
              <a:buFont typeface="Corbel" pitchFamily="34" charset="0"/>
              <a:buChar char="•"/>
              <a:defRPr sz="1500" kern="1200">
                <a:solidFill>
                  <a:schemeClr val="accent1"/>
                </a:solidFill>
                <a:latin typeface="+mn-lt"/>
                <a:ea typeface="+mn-ea"/>
                <a:cs typeface="+mn-cs"/>
              </a:defRPr>
            </a:lvl2pPr>
            <a:lvl3pPr marL="548640" indent="-137160" algn="l" defTabSz="685800" rtl="0" eaLnBrk="1" latinLnBrk="0" hangingPunct="1">
              <a:lnSpc>
                <a:spcPct val="90000"/>
              </a:lnSpc>
              <a:spcBef>
                <a:spcPts val="150"/>
              </a:spcBef>
              <a:spcAft>
                <a:spcPts val="300"/>
              </a:spcAft>
              <a:buClr>
                <a:schemeClr val="accent1"/>
              </a:buClr>
              <a:buSzPct val="80000"/>
              <a:buFont typeface="Corbel" pitchFamily="34" charset="0"/>
              <a:buChar char="•"/>
              <a:defRPr sz="1350" kern="1200">
                <a:solidFill>
                  <a:schemeClr val="accent1"/>
                </a:solidFill>
                <a:latin typeface="+mn-lt"/>
                <a:ea typeface="+mn-ea"/>
                <a:cs typeface="+mn-cs"/>
              </a:defRPr>
            </a:lvl3pPr>
            <a:lvl4pPr marL="754380" indent="-137160" algn="l" defTabSz="685800" rtl="0" eaLnBrk="1" latinLnBrk="0" hangingPunct="1">
              <a:lnSpc>
                <a:spcPct val="90000"/>
              </a:lnSpc>
              <a:spcBef>
                <a:spcPts val="150"/>
              </a:spcBef>
              <a:spcAft>
                <a:spcPts val="300"/>
              </a:spcAft>
              <a:buClr>
                <a:schemeClr val="accent1"/>
              </a:buClr>
              <a:buSzPct val="80000"/>
              <a:buFont typeface="Corbel" pitchFamily="34" charset="0"/>
              <a:buChar char="•"/>
              <a:defRPr sz="1200" kern="1200">
                <a:solidFill>
                  <a:schemeClr val="accent1"/>
                </a:solidFill>
                <a:latin typeface="+mn-lt"/>
                <a:ea typeface="+mn-ea"/>
                <a:cs typeface="+mn-cs"/>
              </a:defRPr>
            </a:lvl4pPr>
            <a:lvl5pPr marL="960120" indent="-137160" algn="l" defTabSz="685800" rtl="0" eaLnBrk="1" latinLnBrk="0" hangingPunct="1">
              <a:lnSpc>
                <a:spcPct val="90000"/>
              </a:lnSpc>
              <a:spcBef>
                <a:spcPts val="150"/>
              </a:spcBef>
              <a:spcAft>
                <a:spcPts val="300"/>
              </a:spcAft>
              <a:buClr>
                <a:schemeClr val="accent1"/>
              </a:buClr>
              <a:buSzPct val="80000"/>
              <a:buFont typeface="Corbel" pitchFamily="34" charset="0"/>
              <a:buChar char="•"/>
              <a:defRPr sz="1200" kern="1200">
                <a:solidFill>
                  <a:schemeClr val="accent1"/>
                </a:solidFill>
                <a:latin typeface="+mn-lt"/>
                <a:ea typeface="+mn-ea"/>
                <a:cs typeface="+mn-cs"/>
              </a:defRPr>
            </a:lvl5pPr>
            <a:lvl6pPr marL="1200000" indent="-171450" algn="l" defTabSz="685800" rtl="0" eaLnBrk="1" latinLnBrk="0" hangingPunct="1">
              <a:lnSpc>
                <a:spcPct val="90000"/>
              </a:lnSpc>
              <a:spcBef>
                <a:spcPts val="150"/>
              </a:spcBef>
              <a:spcAft>
                <a:spcPts val="300"/>
              </a:spcAft>
              <a:buClr>
                <a:schemeClr val="accent1"/>
              </a:buClr>
              <a:buSzPct val="80000"/>
              <a:buFont typeface="Corbel" pitchFamily="34" charset="0"/>
              <a:buChar char="•"/>
              <a:defRPr sz="1200" kern="1200">
                <a:solidFill>
                  <a:schemeClr val="accent1"/>
                </a:solidFill>
                <a:latin typeface="+mn-lt"/>
                <a:ea typeface="+mn-ea"/>
                <a:cs typeface="+mn-cs"/>
              </a:defRPr>
            </a:lvl6pPr>
            <a:lvl7pPr marL="1425000" indent="-171450" algn="l" defTabSz="685800" rtl="0" eaLnBrk="1" latinLnBrk="0" hangingPunct="1">
              <a:lnSpc>
                <a:spcPct val="90000"/>
              </a:lnSpc>
              <a:spcBef>
                <a:spcPts val="150"/>
              </a:spcBef>
              <a:spcAft>
                <a:spcPts val="300"/>
              </a:spcAft>
              <a:buClr>
                <a:schemeClr val="accent1"/>
              </a:buClr>
              <a:buSzPct val="80000"/>
              <a:buFont typeface="Corbel" pitchFamily="34" charset="0"/>
              <a:buChar char="•"/>
              <a:defRPr sz="1200" kern="1200">
                <a:solidFill>
                  <a:schemeClr val="accent1"/>
                </a:solidFill>
                <a:latin typeface="+mn-lt"/>
                <a:ea typeface="+mn-ea"/>
                <a:cs typeface="+mn-cs"/>
              </a:defRPr>
            </a:lvl7pPr>
            <a:lvl8pPr marL="1650000" indent="-171450" algn="l" defTabSz="685800" rtl="0" eaLnBrk="1" latinLnBrk="0" hangingPunct="1">
              <a:lnSpc>
                <a:spcPct val="90000"/>
              </a:lnSpc>
              <a:spcBef>
                <a:spcPts val="150"/>
              </a:spcBef>
              <a:spcAft>
                <a:spcPts val="300"/>
              </a:spcAft>
              <a:buClr>
                <a:schemeClr val="accent1"/>
              </a:buClr>
              <a:buSzPct val="80000"/>
              <a:buFont typeface="Corbel" pitchFamily="34" charset="0"/>
              <a:buChar char="•"/>
              <a:defRPr sz="1200" kern="1200">
                <a:solidFill>
                  <a:schemeClr val="accent1"/>
                </a:solidFill>
                <a:latin typeface="+mn-lt"/>
                <a:ea typeface="+mn-ea"/>
                <a:cs typeface="+mn-cs"/>
              </a:defRPr>
            </a:lvl8pPr>
            <a:lvl9pPr marL="1875000" indent="-171450" algn="l" defTabSz="685800" rtl="0" eaLnBrk="1" latinLnBrk="0" hangingPunct="1">
              <a:lnSpc>
                <a:spcPct val="90000"/>
              </a:lnSpc>
              <a:spcBef>
                <a:spcPts val="150"/>
              </a:spcBef>
              <a:spcAft>
                <a:spcPts val="300"/>
              </a:spcAft>
              <a:buClr>
                <a:schemeClr val="accent1"/>
              </a:buClr>
              <a:buSzPct val="80000"/>
              <a:buFont typeface="Corbel" pitchFamily="34" charset="0"/>
              <a:buChar char="•"/>
              <a:defRPr sz="1200" kern="1200">
                <a:solidFill>
                  <a:schemeClr val="accent1"/>
                </a:solidFill>
                <a:latin typeface="+mn-lt"/>
                <a:ea typeface="+mn-ea"/>
                <a:cs typeface="+mn-cs"/>
              </a:defRPr>
            </a:lvl9pPr>
          </a:lstStyle>
          <a:p>
            <a:r>
              <a:rPr lang="zh-CN" altLang="en-US" sz="3200" dirty="0"/>
              <a:t>选取合适的照片（参观实验室的、人才矩阵</a:t>
            </a:r>
            <a:r>
              <a:rPr lang="en-US" altLang="zh-CN" sz="3200" dirty="0"/>
              <a:t>—</a:t>
            </a:r>
            <a:r>
              <a:rPr lang="zh-CN" altLang="en-US" sz="3200" dirty="0"/>
              <a:t>表格，按职业分类）</a:t>
            </a:r>
          </a:p>
        </p:txBody>
      </p:sp>
    </p:spTree>
    <p:extLst>
      <p:ext uri="{BB962C8B-B14F-4D97-AF65-F5344CB8AC3E}">
        <p14:creationId xmlns:p14="http://schemas.microsoft.com/office/powerpoint/2010/main" val="1305449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Grp="1" noChangeAspect="1" noChangeArrowheads="1"/>
          </p:cNvPicPr>
          <p:nvPr>
            <p:ph idx="1"/>
          </p:nvPr>
        </p:nvPicPr>
        <p:blipFill>
          <a:blip r:embed="rId2"/>
          <a:srcRect/>
          <a:stretch>
            <a:fillRect/>
          </a:stretch>
        </p:blipFill>
        <p:spPr bwMode="auto">
          <a:xfrm>
            <a:off x="2180855" y="1755807"/>
            <a:ext cx="4995199" cy="3152799"/>
          </a:xfrm>
          <a:prstGeom prst="rect">
            <a:avLst/>
          </a:prstGeom>
          <a:noFill/>
          <a:ln w="9525">
            <a:noFill/>
            <a:miter lim="800000"/>
            <a:headEnd/>
            <a:tailEnd/>
          </a:ln>
          <a:effectLst/>
        </p:spPr>
      </p:pic>
      <p:sp>
        <p:nvSpPr>
          <p:cNvPr id="4" name="Shape 63"/>
          <p:cNvSpPr>
            <a:spLocks noChangeArrowheads="1"/>
          </p:cNvSpPr>
          <p:nvPr/>
        </p:nvSpPr>
        <p:spPr bwMode="auto">
          <a:xfrm>
            <a:off x="2146611" y="5066138"/>
            <a:ext cx="4855660" cy="445938"/>
          </a:xfrm>
          <a:prstGeom prst="rect">
            <a:avLst/>
          </a:prstGeom>
          <a:noFill/>
          <a:ln w="12700">
            <a:noFill/>
            <a:miter lim="400000"/>
            <a:headEnd/>
            <a:tailEnd/>
          </a:ln>
        </p:spPr>
        <p:txBody>
          <a:bodyPr wrap="square" lIns="26788" tIns="26788" rIns="26788" bIns="26788" anchor="ctr">
            <a:spAutoFit/>
          </a:bodyPr>
          <a:lstStyle/>
          <a:p>
            <a:pPr>
              <a:lnSpc>
                <a:spcPct val="118000"/>
              </a:lnSpc>
            </a:pPr>
            <a:r>
              <a:rPr lang="zh-CN" altLang="en-US" sz="1125" b="1" dirty="0">
                <a:solidFill>
                  <a:srgbClr val="7030A0"/>
                </a:solidFill>
                <a:latin typeface="微软雅黑" pitchFamily="34" charset="-122"/>
                <a:ea typeface="微软雅黑" pitchFamily="34" charset="-122"/>
                <a:cs typeface="Helvetica Neue"/>
                <a:sym typeface="Helvetica Neue"/>
              </a:rPr>
              <a:t>以工程文化的丰厚积淀为核心，“激发创意、勇于创新、投身创业”，将地下三层与地上六层打造成整体的“双创”服务生态系统。</a:t>
            </a:r>
          </a:p>
        </p:txBody>
      </p:sp>
      <p:sp>
        <p:nvSpPr>
          <p:cNvPr id="9" name="标题 1"/>
          <p:cNvSpPr>
            <a:spLocks noGrp="1"/>
          </p:cNvSpPr>
          <p:nvPr>
            <p:ph type="title"/>
          </p:nvPr>
        </p:nvSpPr>
        <p:spPr>
          <a:xfrm>
            <a:off x="1709682" y="1325333"/>
            <a:ext cx="6048672" cy="477027"/>
          </a:xfrm>
        </p:spPr>
        <p:txBody>
          <a:bodyPr>
            <a:noAutofit/>
          </a:bodyPr>
          <a:lstStyle/>
          <a:p>
            <a:pPr lvl="0"/>
            <a:r>
              <a:rPr lang="zh-CN" altLang="en-US" sz="2700" b="1" dirty="0">
                <a:solidFill>
                  <a:srgbClr val="C00000"/>
                </a:solidFill>
                <a:latin typeface="Microsoft YaHei" panose="020B0503020204020204" pitchFamily="34" charset="-122"/>
                <a:ea typeface="Microsoft YaHei" panose="020B0503020204020204" pitchFamily="34" charset="-122"/>
              </a:rPr>
              <a:t>途径：智能制造</a:t>
            </a:r>
            <a:r>
              <a:rPr lang="en-US" altLang="zh-CN" sz="2700" b="1" dirty="0">
                <a:solidFill>
                  <a:srgbClr val="C00000"/>
                </a:solidFill>
                <a:latin typeface="Microsoft YaHei" panose="020B0503020204020204" pitchFamily="34" charset="-122"/>
                <a:ea typeface="Microsoft YaHei" panose="020B0503020204020204" pitchFamily="34" charset="-122"/>
              </a:rPr>
              <a:t>+</a:t>
            </a:r>
            <a:r>
              <a:rPr lang="zh-CN" altLang="en-US" sz="2700" b="1" dirty="0">
                <a:solidFill>
                  <a:srgbClr val="C00000"/>
                </a:solidFill>
                <a:latin typeface="Microsoft YaHei" panose="020B0503020204020204" pitchFamily="34" charset="-122"/>
                <a:ea typeface="Microsoft YaHei" panose="020B0503020204020204" pitchFamily="34" charset="-122"/>
              </a:rPr>
              <a:t>互联网</a:t>
            </a:r>
            <a:r>
              <a:rPr lang="en-US" altLang="zh-CN" sz="2700" b="1" dirty="0">
                <a:solidFill>
                  <a:srgbClr val="C00000"/>
                </a:solidFill>
                <a:latin typeface="Microsoft YaHei" panose="020B0503020204020204" pitchFamily="34" charset="-122"/>
                <a:ea typeface="Microsoft YaHei" panose="020B0503020204020204" pitchFamily="34" charset="-122"/>
              </a:rPr>
              <a:t>+</a:t>
            </a:r>
            <a:r>
              <a:rPr lang="zh-CN" altLang="en-US" sz="2700" b="1" dirty="0">
                <a:solidFill>
                  <a:srgbClr val="C00000"/>
                </a:solidFill>
                <a:latin typeface="Microsoft YaHei" panose="020B0503020204020204" pitchFamily="34" charset="-122"/>
                <a:ea typeface="Microsoft YaHei" panose="020B0503020204020204" pitchFamily="34" charset="-122"/>
              </a:rPr>
              <a:t>创客空间</a:t>
            </a:r>
            <a:endParaRPr lang="zh-CN" altLang="en-US" sz="2700" dirty="0">
              <a:solidFill>
                <a:srgbClr val="C00000"/>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6767152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5C2F17-7F2D-4156-A28E-899EAA2E8E7A}"/>
              </a:ext>
            </a:extLst>
          </p:cNvPr>
          <p:cNvSpPr>
            <a:spLocks noGrp="1"/>
          </p:cNvSpPr>
          <p:nvPr>
            <p:ph type="title"/>
          </p:nvPr>
        </p:nvSpPr>
        <p:spPr/>
        <p:txBody>
          <a:bodyPr/>
          <a:lstStyle/>
          <a:p>
            <a:r>
              <a:rPr lang="en-US" altLang="zh-CN" dirty="0" err="1"/>
              <a:t>iCenter</a:t>
            </a:r>
            <a:r>
              <a:rPr lang="zh-CN" altLang="en-US" dirty="0"/>
              <a:t>照片（很多：器材贵的、高大上的）</a:t>
            </a:r>
          </a:p>
        </p:txBody>
      </p:sp>
      <p:pic>
        <p:nvPicPr>
          <p:cNvPr id="4" name="内容占位符 3">
            <a:extLst>
              <a:ext uri="{FF2B5EF4-FFF2-40B4-BE49-F238E27FC236}">
                <a16:creationId xmlns:a16="http://schemas.microsoft.com/office/drawing/2014/main" id="{AFEFBB90-B7B7-4013-9463-B26BE2F2A8AC}"/>
              </a:ext>
            </a:extLst>
          </p:cNvPr>
          <p:cNvPicPr>
            <a:picLocks noGrp="1" noChangeAspect="1"/>
          </p:cNvPicPr>
          <p:nvPr>
            <p:ph idx="1"/>
          </p:nvPr>
        </p:nvPicPr>
        <p:blipFill>
          <a:blip r:embed="rId2"/>
          <a:stretch>
            <a:fillRect/>
          </a:stretch>
        </p:blipFill>
        <p:spPr>
          <a:xfrm>
            <a:off x="2615685" y="1977990"/>
            <a:ext cx="3912631" cy="3263504"/>
          </a:xfrm>
          <a:prstGeom prst="rect">
            <a:avLst/>
          </a:prstGeom>
        </p:spPr>
      </p:pic>
    </p:spTree>
    <p:extLst>
      <p:ext uri="{BB962C8B-B14F-4D97-AF65-F5344CB8AC3E}">
        <p14:creationId xmlns:p14="http://schemas.microsoft.com/office/powerpoint/2010/main" val="73471899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iś1îḋe">
            <a:hlinkClick r:id="rId2"/>
          </p:cNvPr>
          <p:cNvSpPr/>
          <p:nvPr/>
        </p:nvSpPr>
        <p:spPr bwMode="auto">
          <a:xfrm>
            <a:off x="954881" y="2305526"/>
            <a:ext cx="918000" cy="546735"/>
          </a:xfrm>
          <a:prstGeom prst="homePlate">
            <a:avLst/>
          </a:prstGeom>
          <a:solidFill>
            <a:schemeClr val="accent2"/>
          </a:solidFill>
          <a:ln w="28575" algn="ctr">
            <a:noFill/>
            <a:round/>
          </a:ln>
        </p:spPr>
        <p:txBody>
          <a:bodyPr wrap="square" lIns="0" tIns="34290" rIns="0" bIns="34290" anchor="ctr">
            <a:noAutofit/>
          </a:bodyPr>
          <a:lstStyle/>
          <a:p>
            <a:pPr algn="ctr" defTabSz="685800"/>
            <a:r>
              <a:rPr lang="zh-CN" altLang="en-US" sz="1050" b="1" kern="0" dirty="0">
                <a:solidFill>
                  <a:schemeClr val="tx1">
                    <a:lumMod val="85000"/>
                    <a:lumOff val="15000"/>
                  </a:schemeClr>
                </a:solidFill>
              </a:rPr>
              <a:t>碰撞及驾驶模拟试验室</a:t>
            </a:r>
            <a:endParaRPr lang="en-US" altLang="zh-CN" sz="1050" b="1" kern="0" dirty="0">
              <a:solidFill>
                <a:schemeClr val="tx1">
                  <a:lumMod val="85000"/>
                  <a:lumOff val="15000"/>
                </a:schemeClr>
              </a:solidFill>
            </a:endParaRPr>
          </a:p>
        </p:txBody>
      </p:sp>
      <p:sp>
        <p:nvSpPr>
          <p:cNvPr id="11" name="îṡ1iḍê">
            <a:hlinkClick r:id="rId3"/>
          </p:cNvPr>
          <p:cNvSpPr/>
          <p:nvPr/>
        </p:nvSpPr>
        <p:spPr bwMode="auto">
          <a:xfrm>
            <a:off x="1976391" y="2305526"/>
            <a:ext cx="918000" cy="546735"/>
          </a:xfrm>
          <a:prstGeom prst="homePlate">
            <a:avLst/>
          </a:prstGeom>
          <a:solidFill>
            <a:schemeClr val="accent1"/>
          </a:solidFill>
          <a:ln w="28575" algn="ctr">
            <a:noFill/>
            <a:round/>
          </a:ln>
        </p:spPr>
        <p:txBody>
          <a:bodyPr wrap="square" lIns="0" tIns="34290" rIns="0" bIns="34290" anchor="ctr">
            <a:normAutofit fontScale="97500"/>
          </a:bodyPr>
          <a:lstStyle/>
          <a:p>
            <a:pPr algn="ctr" defTabSz="685800"/>
            <a:r>
              <a:rPr lang="zh-CN" altLang="en-US" sz="1050" b="1" kern="0" dirty="0">
                <a:solidFill>
                  <a:schemeClr val="bg1"/>
                </a:solidFill>
              </a:rPr>
              <a:t>机器人实验室</a:t>
            </a:r>
          </a:p>
        </p:txBody>
      </p:sp>
      <p:sp>
        <p:nvSpPr>
          <p:cNvPr id="12" name="isľïḓê">
            <a:hlinkClick r:id="rId4"/>
          </p:cNvPr>
          <p:cNvSpPr/>
          <p:nvPr/>
        </p:nvSpPr>
        <p:spPr bwMode="auto">
          <a:xfrm>
            <a:off x="2997901" y="2305526"/>
            <a:ext cx="918000" cy="546735"/>
          </a:xfrm>
          <a:prstGeom prst="homePlate">
            <a:avLst/>
          </a:prstGeom>
          <a:solidFill>
            <a:schemeClr val="accent2"/>
          </a:solidFill>
          <a:ln w="28575" algn="ctr">
            <a:noFill/>
            <a:round/>
          </a:ln>
        </p:spPr>
        <p:txBody>
          <a:bodyPr wrap="square" lIns="0" tIns="34290" rIns="0" bIns="34290" anchor="ctr">
            <a:normAutofit/>
          </a:bodyPr>
          <a:lstStyle/>
          <a:p>
            <a:pPr algn="ctr" defTabSz="685800"/>
            <a:r>
              <a:rPr lang="zh-CN" altLang="en-US" sz="1050" b="1" kern="0" dirty="0">
                <a:solidFill>
                  <a:schemeClr val="tx1">
                    <a:lumMod val="85000"/>
                    <a:lumOff val="15000"/>
                  </a:schemeClr>
                </a:solidFill>
              </a:rPr>
              <a:t>模范工厂</a:t>
            </a:r>
          </a:p>
        </p:txBody>
      </p:sp>
      <p:sp>
        <p:nvSpPr>
          <p:cNvPr id="13" name="isľiḍê">
            <a:hlinkClick r:id="rId5"/>
          </p:cNvPr>
          <p:cNvSpPr/>
          <p:nvPr/>
        </p:nvSpPr>
        <p:spPr bwMode="auto">
          <a:xfrm>
            <a:off x="4019411" y="2305526"/>
            <a:ext cx="918000" cy="546735"/>
          </a:xfrm>
          <a:prstGeom prst="homePlate">
            <a:avLst/>
          </a:prstGeom>
          <a:solidFill>
            <a:schemeClr val="accent1"/>
          </a:solidFill>
          <a:ln w="28575" algn="ctr">
            <a:noFill/>
            <a:round/>
          </a:ln>
        </p:spPr>
        <p:txBody>
          <a:bodyPr wrap="square" lIns="0" tIns="34290" rIns="0" bIns="34290" anchor="ctr">
            <a:normAutofit/>
          </a:bodyPr>
          <a:lstStyle/>
          <a:p>
            <a:pPr algn="ctr" defTabSz="685800"/>
            <a:r>
              <a:rPr lang="zh-CN" altLang="en-US" sz="1050" b="1" kern="0" dirty="0">
                <a:solidFill>
                  <a:schemeClr val="bg1"/>
                </a:solidFill>
              </a:rPr>
              <a:t>能动系实验中心</a:t>
            </a:r>
          </a:p>
        </p:txBody>
      </p:sp>
      <p:sp>
        <p:nvSpPr>
          <p:cNvPr id="14" name="ïṣḷídè">
            <a:hlinkClick r:id="rId6" action="ppaction://hlinkfile"/>
          </p:cNvPr>
          <p:cNvSpPr/>
          <p:nvPr/>
        </p:nvSpPr>
        <p:spPr bwMode="auto">
          <a:xfrm>
            <a:off x="5040920" y="2285524"/>
            <a:ext cx="918000" cy="546735"/>
          </a:xfrm>
          <a:prstGeom prst="homePlate">
            <a:avLst/>
          </a:prstGeom>
          <a:solidFill>
            <a:schemeClr val="accent2"/>
          </a:solidFill>
          <a:ln w="28575" algn="ctr">
            <a:noFill/>
            <a:round/>
          </a:ln>
        </p:spPr>
        <p:txBody>
          <a:bodyPr wrap="square" lIns="0" tIns="34290" rIns="0" bIns="34290" anchor="ctr">
            <a:normAutofit/>
          </a:bodyPr>
          <a:lstStyle/>
          <a:p>
            <a:pPr algn="ctr" defTabSz="685800"/>
            <a:r>
              <a:rPr lang="zh-CN" altLang="en-US" sz="1050" b="1" kern="0" dirty="0">
                <a:solidFill>
                  <a:schemeClr val="tx1">
                    <a:lumMod val="85000"/>
                    <a:lumOff val="15000"/>
                  </a:schemeClr>
                </a:solidFill>
              </a:rPr>
              <a:t>环境学院实验室</a:t>
            </a:r>
          </a:p>
        </p:txBody>
      </p:sp>
      <p:sp>
        <p:nvSpPr>
          <p:cNvPr id="15" name="íšlïḍe"/>
          <p:cNvSpPr/>
          <p:nvPr/>
        </p:nvSpPr>
        <p:spPr bwMode="auto">
          <a:xfrm>
            <a:off x="963865" y="1904000"/>
            <a:ext cx="307131" cy="325256"/>
          </a:xfrm>
          <a:custGeom>
            <a:avLst/>
            <a:gdLst>
              <a:gd name="connsiteX0" fmla="*/ 435703 w 572779"/>
              <a:gd name="connsiteY0" fmla="*/ 160183 h 606580"/>
              <a:gd name="connsiteX1" fmla="*/ 479697 w 572779"/>
              <a:gd name="connsiteY1" fmla="*/ 160183 h 606580"/>
              <a:gd name="connsiteX2" fmla="*/ 479581 w 572779"/>
              <a:gd name="connsiteY2" fmla="*/ 160472 h 606580"/>
              <a:gd name="connsiteX3" fmla="*/ 479812 w 572779"/>
              <a:gd name="connsiteY3" fmla="*/ 160472 h 606580"/>
              <a:gd name="connsiteX4" fmla="*/ 478713 w 572779"/>
              <a:gd name="connsiteY4" fmla="*/ 162726 h 606580"/>
              <a:gd name="connsiteX5" fmla="*/ 469682 w 572779"/>
              <a:gd name="connsiteY5" fmla="*/ 187227 h 606580"/>
              <a:gd name="connsiteX6" fmla="*/ 474776 w 572779"/>
              <a:gd name="connsiteY6" fmla="*/ 242470 h 606580"/>
              <a:gd name="connsiteX7" fmla="*/ 494284 w 572779"/>
              <a:gd name="connsiteY7" fmla="*/ 242470 h 606580"/>
              <a:gd name="connsiteX8" fmla="*/ 510840 w 572779"/>
              <a:gd name="connsiteY8" fmla="*/ 160183 h 606580"/>
              <a:gd name="connsiteX9" fmla="*/ 527338 w 572779"/>
              <a:gd name="connsiteY9" fmla="*/ 160183 h 606580"/>
              <a:gd name="connsiteX10" fmla="*/ 572779 w 572779"/>
              <a:gd name="connsiteY10" fmla="*/ 205430 h 606580"/>
              <a:gd name="connsiteX11" fmla="*/ 572779 w 572779"/>
              <a:gd name="connsiteY11" fmla="*/ 337413 h 606580"/>
              <a:gd name="connsiteX12" fmla="*/ 527396 w 572779"/>
              <a:gd name="connsiteY12" fmla="*/ 382717 h 606580"/>
              <a:gd name="connsiteX13" fmla="*/ 521607 w 572779"/>
              <a:gd name="connsiteY13" fmla="*/ 382717 h 606580"/>
              <a:gd name="connsiteX14" fmla="*/ 521607 w 572779"/>
              <a:gd name="connsiteY14" fmla="*/ 574624 h 606580"/>
              <a:gd name="connsiteX15" fmla="*/ 489595 w 572779"/>
              <a:gd name="connsiteY15" fmla="*/ 606580 h 606580"/>
              <a:gd name="connsiteX16" fmla="*/ 457815 w 572779"/>
              <a:gd name="connsiteY16" fmla="*/ 578149 h 606580"/>
              <a:gd name="connsiteX17" fmla="*/ 425978 w 572779"/>
              <a:gd name="connsiteY17" fmla="*/ 606580 h 606580"/>
              <a:gd name="connsiteX18" fmla="*/ 393966 w 572779"/>
              <a:gd name="connsiteY18" fmla="*/ 574624 h 606580"/>
              <a:gd name="connsiteX19" fmla="*/ 393966 w 572779"/>
              <a:gd name="connsiteY19" fmla="*/ 392541 h 606580"/>
              <a:gd name="connsiteX20" fmla="*/ 422967 w 572779"/>
              <a:gd name="connsiteY20" fmla="*/ 337528 h 606580"/>
              <a:gd name="connsiteX21" fmla="*/ 422967 w 572779"/>
              <a:gd name="connsiteY21" fmla="*/ 242528 h 606580"/>
              <a:gd name="connsiteX22" fmla="*/ 440739 w 572779"/>
              <a:gd name="connsiteY22" fmla="*/ 242528 h 606580"/>
              <a:gd name="connsiteX23" fmla="*/ 445833 w 572779"/>
              <a:gd name="connsiteY23" fmla="*/ 186996 h 606580"/>
              <a:gd name="connsiteX24" fmla="*/ 445196 w 572779"/>
              <a:gd name="connsiteY24" fmla="*/ 183991 h 606580"/>
              <a:gd name="connsiteX25" fmla="*/ 436860 w 572779"/>
              <a:gd name="connsiteY25" fmla="*/ 162726 h 606580"/>
              <a:gd name="connsiteX26" fmla="*/ 435818 w 572779"/>
              <a:gd name="connsiteY26" fmla="*/ 160472 h 606580"/>
              <a:gd name="connsiteX27" fmla="*/ 435876 w 572779"/>
              <a:gd name="connsiteY27" fmla="*/ 160472 h 606580"/>
              <a:gd name="connsiteX28" fmla="*/ 435703 w 572779"/>
              <a:gd name="connsiteY28" fmla="*/ 160183 h 606580"/>
              <a:gd name="connsiteX29" fmla="*/ 264349 w 572779"/>
              <a:gd name="connsiteY29" fmla="*/ 160183 h 606580"/>
              <a:gd name="connsiteX30" fmla="*/ 308327 w 572779"/>
              <a:gd name="connsiteY30" fmla="*/ 160183 h 606580"/>
              <a:gd name="connsiteX31" fmla="*/ 308154 w 572779"/>
              <a:gd name="connsiteY31" fmla="*/ 160472 h 606580"/>
              <a:gd name="connsiteX32" fmla="*/ 308385 w 572779"/>
              <a:gd name="connsiteY32" fmla="*/ 160472 h 606580"/>
              <a:gd name="connsiteX33" fmla="*/ 307344 w 572779"/>
              <a:gd name="connsiteY33" fmla="*/ 162726 h 606580"/>
              <a:gd name="connsiteX34" fmla="*/ 298316 w 572779"/>
              <a:gd name="connsiteY34" fmla="*/ 187227 h 606580"/>
              <a:gd name="connsiteX35" fmla="*/ 303409 w 572779"/>
              <a:gd name="connsiteY35" fmla="*/ 242470 h 606580"/>
              <a:gd name="connsiteX36" fmla="*/ 322910 w 572779"/>
              <a:gd name="connsiteY36" fmla="*/ 242470 h 606580"/>
              <a:gd name="connsiteX37" fmla="*/ 339401 w 572779"/>
              <a:gd name="connsiteY37" fmla="*/ 160183 h 606580"/>
              <a:gd name="connsiteX38" fmla="*/ 355951 w 572779"/>
              <a:gd name="connsiteY38" fmla="*/ 160183 h 606580"/>
              <a:gd name="connsiteX39" fmla="*/ 401376 w 572779"/>
              <a:gd name="connsiteY39" fmla="*/ 205430 h 606580"/>
              <a:gd name="connsiteX40" fmla="*/ 401376 w 572779"/>
              <a:gd name="connsiteY40" fmla="*/ 337413 h 606580"/>
              <a:gd name="connsiteX41" fmla="*/ 356009 w 572779"/>
              <a:gd name="connsiteY41" fmla="*/ 382717 h 606580"/>
              <a:gd name="connsiteX42" fmla="*/ 350222 w 572779"/>
              <a:gd name="connsiteY42" fmla="*/ 382717 h 606580"/>
              <a:gd name="connsiteX43" fmla="*/ 350222 w 572779"/>
              <a:gd name="connsiteY43" fmla="*/ 574624 h 606580"/>
              <a:gd name="connsiteX44" fmla="*/ 318222 w 572779"/>
              <a:gd name="connsiteY44" fmla="*/ 606580 h 606580"/>
              <a:gd name="connsiteX45" fmla="*/ 286396 w 572779"/>
              <a:gd name="connsiteY45" fmla="*/ 578149 h 606580"/>
              <a:gd name="connsiteX46" fmla="*/ 254628 w 572779"/>
              <a:gd name="connsiteY46" fmla="*/ 606580 h 606580"/>
              <a:gd name="connsiteX47" fmla="*/ 222628 w 572779"/>
              <a:gd name="connsiteY47" fmla="*/ 574624 h 606580"/>
              <a:gd name="connsiteX48" fmla="*/ 222628 w 572779"/>
              <a:gd name="connsiteY48" fmla="*/ 382833 h 606580"/>
              <a:gd name="connsiteX49" fmla="*/ 216841 w 572779"/>
              <a:gd name="connsiteY49" fmla="*/ 382833 h 606580"/>
              <a:gd name="connsiteX50" fmla="*/ 171474 w 572779"/>
              <a:gd name="connsiteY50" fmla="*/ 337528 h 606580"/>
              <a:gd name="connsiteX51" fmla="*/ 171474 w 572779"/>
              <a:gd name="connsiteY51" fmla="*/ 205545 h 606580"/>
              <a:gd name="connsiteX52" fmla="*/ 216841 w 572779"/>
              <a:gd name="connsiteY52" fmla="*/ 160241 h 606580"/>
              <a:gd name="connsiteX53" fmla="*/ 233333 w 572779"/>
              <a:gd name="connsiteY53" fmla="*/ 160241 h 606580"/>
              <a:gd name="connsiteX54" fmla="*/ 249825 w 572779"/>
              <a:gd name="connsiteY54" fmla="*/ 242528 h 606580"/>
              <a:gd name="connsiteX55" fmla="*/ 269383 w 572779"/>
              <a:gd name="connsiteY55" fmla="*/ 242528 h 606580"/>
              <a:gd name="connsiteX56" fmla="*/ 274476 w 572779"/>
              <a:gd name="connsiteY56" fmla="*/ 186996 h 606580"/>
              <a:gd name="connsiteX57" fmla="*/ 273839 w 572779"/>
              <a:gd name="connsiteY57" fmla="*/ 183991 h 606580"/>
              <a:gd name="connsiteX58" fmla="*/ 265506 w 572779"/>
              <a:gd name="connsiteY58" fmla="*/ 162726 h 606580"/>
              <a:gd name="connsiteX59" fmla="*/ 264407 w 572779"/>
              <a:gd name="connsiteY59" fmla="*/ 160472 h 606580"/>
              <a:gd name="connsiteX60" fmla="*/ 264523 w 572779"/>
              <a:gd name="connsiteY60" fmla="*/ 160472 h 606580"/>
              <a:gd name="connsiteX61" fmla="*/ 264349 w 572779"/>
              <a:gd name="connsiteY61" fmla="*/ 160183 h 606580"/>
              <a:gd name="connsiteX62" fmla="*/ 92987 w 572779"/>
              <a:gd name="connsiteY62" fmla="*/ 160183 h 606580"/>
              <a:gd name="connsiteX63" fmla="*/ 136964 w 572779"/>
              <a:gd name="connsiteY63" fmla="*/ 160183 h 606580"/>
              <a:gd name="connsiteX64" fmla="*/ 136791 w 572779"/>
              <a:gd name="connsiteY64" fmla="*/ 160472 h 606580"/>
              <a:gd name="connsiteX65" fmla="*/ 137022 w 572779"/>
              <a:gd name="connsiteY65" fmla="*/ 160472 h 606580"/>
              <a:gd name="connsiteX66" fmla="*/ 135923 w 572779"/>
              <a:gd name="connsiteY66" fmla="*/ 162726 h 606580"/>
              <a:gd name="connsiteX67" fmla="*/ 126896 w 572779"/>
              <a:gd name="connsiteY67" fmla="*/ 187227 h 606580"/>
              <a:gd name="connsiteX68" fmla="*/ 131988 w 572779"/>
              <a:gd name="connsiteY68" fmla="*/ 242470 h 606580"/>
              <a:gd name="connsiteX69" fmla="*/ 149752 w 572779"/>
              <a:gd name="connsiteY69" fmla="*/ 242470 h 606580"/>
              <a:gd name="connsiteX70" fmla="*/ 149752 w 572779"/>
              <a:gd name="connsiteY70" fmla="*/ 337471 h 606580"/>
              <a:gd name="connsiteX71" fmla="*/ 178742 w 572779"/>
              <a:gd name="connsiteY71" fmla="*/ 392483 h 606580"/>
              <a:gd name="connsiteX72" fmla="*/ 178742 w 572779"/>
              <a:gd name="connsiteY72" fmla="*/ 574624 h 606580"/>
              <a:gd name="connsiteX73" fmla="*/ 146743 w 572779"/>
              <a:gd name="connsiteY73" fmla="*/ 606580 h 606580"/>
              <a:gd name="connsiteX74" fmla="*/ 114976 w 572779"/>
              <a:gd name="connsiteY74" fmla="*/ 578149 h 606580"/>
              <a:gd name="connsiteX75" fmla="*/ 83151 w 572779"/>
              <a:gd name="connsiteY75" fmla="*/ 606580 h 606580"/>
              <a:gd name="connsiteX76" fmla="*/ 51152 w 572779"/>
              <a:gd name="connsiteY76" fmla="*/ 574624 h 606580"/>
              <a:gd name="connsiteX77" fmla="*/ 51152 w 572779"/>
              <a:gd name="connsiteY77" fmla="*/ 382833 h 606580"/>
              <a:gd name="connsiteX78" fmla="*/ 45365 w 572779"/>
              <a:gd name="connsiteY78" fmla="*/ 382833 h 606580"/>
              <a:gd name="connsiteX79" fmla="*/ 0 w 572779"/>
              <a:gd name="connsiteY79" fmla="*/ 337528 h 606580"/>
              <a:gd name="connsiteX80" fmla="*/ 0 w 572779"/>
              <a:gd name="connsiteY80" fmla="*/ 205545 h 606580"/>
              <a:gd name="connsiteX81" fmla="*/ 45365 w 572779"/>
              <a:gd name="connsiteY81" fmla="*/ 160241 h 606580"/>
              <a:gd name="connsiteX82" fmla="*/ 61972 w 572779"/>
              <a:gd name="connsiteY82" fmla="*/ 160241 h 606580"/>
              <a:gd name="connsiteX83" fmla="*/ 78464 w 572779"/>
              <a:gd name="connsiteY83" fmla="*/ 242528 h 606580"/>
              <a:gd name="connsiteX84" fmla="*/ 97964 w 572779"/>
              <a:gd name="connsiteY84" fmla="*/ 242528 h 606580"/>
              <a:gd name="connsiteX85" fmla="*/ 103056 w 572779"/>
              <a:gd name="connsiteY85" fmla="*/ 186996 h 606580"/>
              <a:gd name="connsiteX86" fmla="*/ 102477 w 572779"/>
              <a:gd name="connsiteY86" fmla="*/ 183991 h 606580"/>
              <a:gd name="connsiteX87" fmla="*/ 94145 w 572779"/>
              <a:gd name="connsiteY87" fmla="*/ 162726 h 606580"/>
              <a:gd name="connsiteX88" fmla="*/ 93045 w 572779"/>
              <a:gd name="connsiteY88" fmla="*/ 160472 h 606580"/>
              <a:gd name="connsiteX89" fmla="*/ 93103 w 572779"/>
              <a:gd name="connsiteY89" fmla="*/ 160472 h 606580"/>
              <a:gd name="connsiteX90" fmla="*/ 92987 w 572779"/>
              <a:gd name="connsiteY90" fmla="*/ 160183 h 606580"/>
              <a:gd name="connsiteX91" fmla="*/ 457411 w 572779"/>
              <a:gd name="connsiteY91" fmla="*/ 751 h 606580"/>
              <a:gd name="connsiteX92" fmla="*/ 458047 w 572779"/>
              <a:gd name="connsiteY92" fmla="*/ 751 h 606580"/>
              <a:gd name="connsiteX93" fmla="*/ 521621 w 572779"/>
              <a:gd name="connsiteY93" fmla="*/ 49915 h 606580"/>
              <a:gd name="connsiteX94" fmla="*/ 523761 w 572779"/>
              <a:gd name="connsiteY94" fmla="*/ 66553 h 606580"/>
              <a:gd name="connsiteX95" fmla="*/ 458105 w 572779"/>
              <a:gd name="connsiteY95" fmla="*/ 132124 h 606580"/>
              <a:gd name="connsiteX96" fmla="*/ 457469 w 572779"/>
              <a:gd name="connsiteY96" fmla="*/ 132124 h 606580"/>
              <a:gd name="connsiteX97" fmla="*/ 393895 w 572779"/>
              <a:gd name="connsiteY97" fmla="*/ 82960 h 606580"/>
              <a:gd name="connsiteX98" fmla="*/ 391755 w 572779"/>
              <a:gd name="connsiteY98" fmla="*/ 66322 h 606580"/>
              <a:gd name="connsiteX99" fmla="*/ 457411 w 572779"/>
              <a:gd name="connsiteY99" fmla="*/ 751 h 606580"/>
              <a:gd name="connsiteX100" fmla="*/ 285868 w 572779"/>
              <a:gd name="connsiteY100" fmla="*/ 751 h 606580"/>
              <a:gd name="connsiteX101" fmla="*/ 286621 w 572779"/>
              <a:gd name="connsiteY101" fmla="*/ 751 h 606580"/>
              <a:gd name="connsiteX102" fmla="*/ 350227 w 572779"/>
              <a:gd name="connsiteY102" fmla="*/ 49915 h 606580"/>
              <a:gd name="connsiteX103" fmla="*/ 352369 w 572779"/>
              <a:gd name="connsiteY103" fmla="*/ 66553 h 606580"/>
              <a:gd name="connsiteX104" fmla="*/ 286736 w 572779"/>
              <a:gd name="connsiteY104" fmla="*/ 132124 h 606580"/>
              <a:gd name="connsiteX105" fmla="*/ 286100 w 572779"/>
              <a:gd name="connsiteY105" fmla="*/ 132124 h 606580"/>
              <a:gd name="connsiteX106" fmla="*/ 222493 w 572779"/>
              <a:gd name="connsiteY106" fmla="*/ 82845 h 606580"/>
              <a:gd name="connsiteX107" fmla="*/ 220351 w 572779"/>
              <a:gd name="connsiteY107" fmla="*/ 66264 h 606580"/>
              <a:gd name="connsiteX108" fmla="*/ 285868 w 572779"/>
              <a:gd name="connsiteY108" fmla="*/ 751 h 606580"/>
              <a:gd name="connsiteX109" fmla="*/ 114639 w 572779"/>
              <a:gd name="connsiteY109" fmla="*/ 751 h 606580"/>
              <a:gd name="connsiteX110" fmla="*/ 115275 w 572779"/>
              <a:gd name="connsiteY110" fmla="*/ 751 h 606580"/>
              <a:gd name="connsiteX111" fmla="*/ 178882 w 572779"/>
              <a:gd name="connsiteY111" fmla="*/ 49915 h 606580"/>
              <a:gd name="connsiteX112" fmla="*/ 181024 w 572779"/>
              <a:gd name="connsiteY112" fmla="*/ 66553 h 606580"/>
              <a:gd name="connsiteX113" fmla="*/ 115333 w 572779"/>
              <a:gd name="connsiteY113" fmla="*/ 132124 h 606580"/>
              <a:gd name="connsiteX114" fmla="*/ 114754 w 572779"/>
              <a:gd name="connsiteY114" fmla="*/ 132124 h 606580"/>
              <a:gd name="connsiteX115" fmla="*/ 51148 w 572779"/>
              <a:gd name="connsiteY115" fmla="*/ 82960 h 606580"/>
              <a:gd name="connsiteX116" fmla="*/ 49006 w 572779"/>
              <a:gd name="connsiteY116" fmla="*/ 66322 h 606580"/>
              <a:gd name="connsiteX117" fmla="*/ 114639 w 572779"/>
              <a:gd name="connsiteY117" fmla="*/ 751 h 606580"/>
              <a:gd name="connsiteX118" fmla="*/ 457410 w 572779"/>
              <a:gd name="connsiteY118" fmla="*/ 423 h 606580"/>
              <a:gd name="connsiteX119" fmla="*/ 391355 w 572779"/>
              <a:gd name="connsiteY119" fmla="*/ 66356 h 606580"/>
              <a:gd name="connsiteX120" fmla="*/ 393497 w 572779"/>
              <a:gd name="connsiteY120" fmla="*/ 83056 h 606580"/>
              <a:gd name="connsiteX121" fmla="*/ 457468 w 572779"/>
              <a:gd name="connsiteY121" fmla="*/ 132521 h 606580"/>
              <a:gd name="connsiteX122" fmla="*/ 457815 w 572779"/>
              <a:gd name="connsiteY122" fmla="*/ 132521 h 606580"/>
              <a:gd name="connsiteX123" fmla="*/ 458104 w 572779"/>
              <a:gd name="connsiteY123" fmla="*/ 132521 h 606580"/>
              <a:gd name="connsiteX124" fmla="*/ 524159 w 572779"/>
              <a:gd name="connsiteY124" fmla="*/ 66587 h 606580"/>
              <a:gd name="connsiteX125" fmla="*/ 522017 w 572779"/>
              <a:gd name="connsiteY125" fmla="*/ 49887 h 606580"/>
              <a:gd name="connsiteX126" fmla="*/ 458046 w 572779"/>
              <a:gd name="connsiteY126" fmla="*/ 423 h 606580"/>
              <a:gd name="connsiteX127" fmla="*/ 457699 w 572779"/>
              <a:gd name="connsiteY127" fmla="*/ 423 h 606580"/>
              <a:gd name="connsiteX128" fmla="*/ 114646 w 572779"/>
              <a:gd name="connsiteY128" fmla="*/ 423 h 606580"/>
              <a:gd name="connsiteX129" fmla="*/ 48620 w 572779"/>
              <a:gd name="connsiteY129" fmla="*/ 66356 h 606580"/>
              <a:gd name="connsiteX130" fmla="*/ 50761 w 572779"/>
              <a:gd name="connsiteY130" fmla="*/ 83056 h 606580"/>
              <a:gd name="connsiteX131" fmla="*/ 114762 w 572779"/>
              <a:gd name="connsiteY131" fmla="*/ 132521 h 606580"/>
              <a:gd name="connsiteX132" fmla="*/ 115051 w 572779"/>
              <a:gd name="connsiteY132" fmla="*/ 132521 h 606580"/>
              <a:gd name="connsiteX133" fmla="*/ 115340 w 572779"/>
              <a:gd name="connsiteY133" fmla="*/ 132521 h 606580"/>
              <a:gd name="connsiteX134" fmla="*/ 181424 w 572779"/>
              <a:gd name="connsiteY134" fmla="*/ 66587 h 606580"/>
              <a:gd name="connsiteX135" fmla="*/ 179225 w 572779"/>
              <a:gd name="connsiteY135" fmla="*/ 49887 h 606580"/>
              <a:gd name="connsiteX136" fmla="*/ 115282 w 572779"/>
              <a:gd name="connsiteY136" fmla="*/ 423 h 606580"/>
              <a:gd name="connsiteX137" fmla="*/ 114993 w 572779"/>
              <a:gd name="connsiteY137" fmla="*/ 423 h 606580"/>
              <a:gd name="connsiteX138" fmla="*/ 286036 w 572779"/>
              <a:gd name="connsiteY138" fmla="*/ 397 h 606580"/>
              <a:gd name="connsiteX139" fmla="*/ 219952 w 572779"/>
              <a:gd name="connsiteY139" fmla="*/ 66286 h 606580"/>
              <a:gd name="connsiteX140" fmla="*/ 222151 w 572779"/>
              <a:gd name="connsiteY140" fmla="*/ 82990 h 606580"/>
              <a:gd name="connsiteX141" fmla="*/ 286094 w 572779"/>
              <a:gd name="connsiteY141" fmla="*/ 132522 h 606580"/>
              <a:gd name="connsiteX142" fmla="*/ 286383 w 572779"/>
              <a:gd name="connsiteY142" fmla="*/ 132522 h 606580"/>
              <a:gd name="connsiteX143" fmla="*/ 286730 w 572779"/>
              <a:gd name="connsiteY143" fmla="*/ 132522 h 606580"/>
              <a:gd name="connsiteX144" fmla="*/ 352756 w 572779"/>
              <a:gd name="connsiteY144" fmla="*/ 66575 h 606580"/>
              <a:gd name="connsiteX145" fmla="*/ 350615 w 572779"/>
              <a:gd name="connsiteY145" fmla="*/ 49872 h 606580"/>
              <a:gd name="connsiteX146" fmla="*/ 286614 w 572779"/>
              <a:gd name="connsiteY146" fmla="*/ 397 h 606580"/>
              <a:gd name="connsiteX147" fmla="*/ 286325 w 572779"/>
              <a:gd name="connsiteY147" fmla="*/ 397 h 606580"/>
              <a:gd name="connsiteX148" fmla="*/ 457411 w 572779"/>
              <a:gd name="connsiteY148" fmla="*/ 0 h 606580"/>
              <a:gd name="connsiteX149" fmla="*/ 458047 w 572779"/>
              <a:gd name="connsiteY149" fmla="*/ 0 h 606580"/>
              <a:gd name="connsiteX150" fmla="*/ 522315 w 572779"/>
              <a:gd name="connsiteY150" fmla="*/ 49741 h 606580"/>
              <a:gd name="connsiteX151" fmla="*/ 524513 w 572779"/>
              <a:gd name="connsiteY151" fmla="*/ 66553 h 606580"/>
              <a:gd name="connsiteX152" fmla="*/ 458105 w 572779"/>
              <a:gd name="connsiteY152" fmla="*/ 132875 h 606580"/>
              <a:gd name="connsiteX153" fmla="*/ 457469 w 572779"/>
              <a:gd name="connsiteY153" fmla="*/ 132875 h 606580"/>
              <a:gd name="connsiteX154" fmla="*/ 393201 w 572779"/>
              <a:gd name="connsiteY154" fmla="*/ 83133 h 606580"/>
              <a:gd name="connsiteX155" fmla="*/ 391003 w 572779"/>
              <a:gd name="connsiteY155" fmla="*/ 66322 h 606580"/>
              <a:gd name="connsiteX156" fmla="*/ 457411 w 572779"/>
              <a:gd name="connsiteY156" fmla="*/ 0 h 606580"/>
              <a:gd name="connsiteX157" fmla="*/ 285868 w 572779"/>
              <a:gd name="connsiteY157" fmla="*/ 0 h 606580"/>
              <a:gd name="connsiteX158" fmla="*/ 286621 w 572779"/>
              <a:gd name="connsiteY158" fmla="*/ 0 h 606580"/>
              <a:gd name="connsiteX159" fmla="*/ 350980 w 572779"/>
              <a:gd name="connsiteY159" fmla="*/ 49741 h 606580"/>
              <a:gd name="connsiteX160" fmla="*/ 353179 w 572779"/>
              <a:gd name="connsiteY160" fmla="*/ 66553 h 606580"/>
              <a:gd name="connsiteX161" fmla="*/ 286736 w 572779"/>
              <a:gd name="connsiteY161" fmla="*/ 132875 h 606580"/>
              <a:gd name="connsiteX162" fmla="*/ 286100 w 572779"/>
              <a:gd name="connsiteY162" fmla="*/ 132875 h 606580"/>
              <a:gd name="connsiteX163" fmla="*/ 221740 w 572779"/>
              <a:gd name="connsiteY163" fmla="*/ 83076 h 606580"/>
              <a:gd name="connsiteX164" fmla="*/ 219599 w 572779"/>
              <a:gd name="connsiteY164" fmla="*/ 66264 h 606580"/>
              <a:gd name="connsiteX165" fmla="*/ 285868 w 572779"/>
              <a:gd name="connsiteY165" fmla="*/ 0 h 606580"/>
              <a:gd name="connsiteX166" fmla="*/ 114639 w 572779"/>
              <a:gd name="connsiteY166" fmla="*/ 0 h 606580"/>
              <a:gd name="connsiteX167" fmla="*/ 115275 w 572779"/>
              <a:gd name="connsiteY167" fmla="*/ 0 h 606580"/>
              <a:gd name="connsiteX168" fmla="*/ 179635 w 572779"/>
              <a:gd name="connsiteY168" fmla="*/ 49741 h 606580"/>
              <a:gd name="connsiteX169" fmla="*/ 181776 w 572779"/>
              <a:gd name="connsiteY169" fmla="*/ 66553 h 606580"/>
              <a:gd name="connsiteX170" fmla="*/ 115333 w 572779"/>
              <a:gd name="connsiteY170" fmla="*/ 132875 h 606580"/>
              <a:gd name="connsiteX171" fmla="*/ 114754 w 572779"/>
              <a:gd name="connsiteY171" fmla="*/ 132875 h 606580"/>
              <a:gd name="connsiteX172" fmla="*/ 50395 w 572779"/>
              <a:gd name="connsiteY172" fmla="*/ 83133 h 606580"/>
              <a:gd name="connsiteX173" fmla="*/ 48196 w 572779"/>
              <a:gd name="connsiteY173" fmla="*/ 66322 h 606580"/>
              <a:gd name="connsiteX174" fmla="*/ 114639 w 572779"/>
              <a:gd name="connsiteY174" fmla="*/ 0 h 606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572779" h="606580">
                <a:moveTo>
                  <a:pt x="435703" y="160183"/>
                </a:moveTo>
                <a:lnTo>
                  <a:pt x="479697" y="160183"/>
                </a:lnTo>
                <a:cubicBezTo>
                  <a:pt x="479639" y="160241"/>
                  <a:pt x="479639" y="160414"/>
                  <a:pt x="479581" y="160472"/>
                </a:cubicBezTo>
                <a:lnTo>
                  <a:pt x="479812" y="160472"/>
                </a:lnTo>
                <a:cubicBezTo>
                  <a:pt x="479407" y="161281"/>
                  <a:pt x="478713" y="162726"/>
                  <a:pt x="478713" y="162726"/>
                </a:cubicBezTo>
                <a:cubicBezTo>
                  <a:pt x="474834" y="170989"/>
                  <a:pt x="471245" y="178848"/>
                  <a:pt x="469682" y="187227"/>
                </a:cubicBezTo>
                <a:lnTo>
                  <a:pt x="474776" y="242470"/>
                </a:lnTo>
                <a:lnTo>
                  <a:pt x="494284" y="242470"/>
                </a:lnTo>
                <a:lnTo>
                  <a:pt x="510840" y="160183"/>
                </a:lnTo>
                <a:lnTo>
                  <a:pt x="527338" y="160183"/>
                </a:lnTo>
                <a:cubicBezTo>
                  <a:pt x="552345" y="160183"/>
                  <a:pt x="572663" y="180466"/>
                  <a:pt x="572779" y="205430"/>
                </a:cubicBezTo>
                <a:lnTo>
                  <a:pt x="572779" y="337413"/>
                </a:lnTo>
                <a:cubicBezTo>
                  <a:pt x="572779" y="362434"/>
                  <a:pt x="552519" y="382717"/>
                  <a:pt x="527396" y="382717"/>
                </a:cubicBezTo>
                <a:lnTo>
                  <a:pt x="521607" y="382717"/>
                </a:lnTo>
                <a:lnTo>
                  <a:pt x="521607" y="574624"/>
                </a:lnTo>
                <a:cubicBezTo>
                  <a:pt x="521607" y="592249"/>
                  <a:pt x="507251" y="606580"/>
                  <a:pt x="489595" y="606580"/>
                </a:cubicBezTo>
                <a:cubicBezTo>
                  <a:pt x="473155" y="606580"/>
                  <a:pt x="459552" y="594098"/>
                  <a:pt x="457815" y="578149"/>
                </a:cubicBezTo>
                <a:cubicBezTo>
                  <a:pt x="456021" y="594214"/>
                  <a:pt x="442417" y="606580"/>
                  <a:pt x="425978" y="606580"/>
                </a:cubicBezTo>
                <a:cubicBezTo>
                  <a:pt x="408322" y="606580"/>
                  <a:pt x="393966" y="592249"/>
                  <a:pt x="393966" y="574624"/>
                </a:cubicBezTo>
                <a:lnTo>
                  <a:pt x="393966" y="392541"/>
                </a:lnTo>
                <a:cubicBezTo>
                  <a:pt x="411506" y="380521"/>
                  <a:pt x="422967" y="360354"/>
                  <a:pt x="422967" y="337528"/>
                </a:cubicBezTo>
                <a:lnTo>
                  <a:pt x="422967" y="242528"/>
                </a:lnTo>
                <a:lnTo>
                  <a:pt x="440739" y="242528"/>
                </a:lnTo>
                <a:lnTo>
                  <a:pt x="445833" y="186996"/>
                </a:lnTo>
                <a:cubicBezTo>
                  <a:pt x="445659" y="186013"/>
                  <a:pt x="445428" y="184973"/>
                  <a:pt x="445196" y="183991"/>
                </a:cubicBezTo>
                <a:cubicBezTo>
                  <a:pt x="443459" y="176768"/>
                  <a:pt x="440276" y="169891"/>
                  <a:pt x="436860" y="162726"/>
                </a:cubicBezTo>
                <a:cubicBezTo>
                  <a:pt x="436860" y="162726"/>
                  <a:pt x="436166" y="161281"/>
                  <a:pt x="435818" y="160472"/>
                </a:cubicBezTo>
                <a:lnTo>
                  <a:pt x="435876" y="160472"/>
                </a:lnTo>
                <a:cubicBezTo>
                  <a:pt x="435818" y="160356"/>
                  <a:pt x="435818" y="160241"/>
                  <a:pt x="435703" y="160183"/>
                </a:cubicBezTo>
                <a:close/>
                <a:moveTo>
                  <a:pt x="264349" y="160183"/>
                </a:moveTo>
                <a:lnTo>
                  <a:pt x="308327" y="160183"/>
                </a:lnTo>
                <a:cubicBezTo>
                  <a:pt x="308269" y="160241"/>
                  <a:pt x="308269" y="160414"/>
                  <a:pt x="308154" y="160472"/>
                </a:cubicBezTo>
                <a:lnTo>
                  <a:pt x="308385" y="160472"/>
                </a:lnTo>
                <a:cubicBezTo>
                  <a:pt x="308038" y="161281"/>
                  <a:pt x="307344" y="162726"/>
                  <a:pt x="307344" y="162726"/>
                </a:cubicBezTo>
                <a:cubicBezTo>
                  <a:pt x="303467" y="170989"/>
                  <a:pt x="299821" y="178848"/>
                  <a:pt x="298316" y="187227"/>
                </a:cubicBezTo>
                <a:lnTo>
                  <a:pt x="303409" y="242470"/>
                </a:lnTo>
                <a:lnTo>
                  <a:pt x="322910" y="242470"/>
                </a:lnTo>
                <a:lnTo>
                  <a:pt x="339401" y="160183"/>
                </a:lnTo>
                <a:lnTo>
                  <a:pt x="355951" y="160183"/>
                </a:lnTo>
                <a:cubicBezTo>
                  <a:pt x="380949" y="160183"/>
                  <a:pt x="401202" y="180466"/>
                  <a:pt x="401376" y="205430"/>
                </a:cubicBezTo>
                <a:lnTo>
                  <a:pt x="401376" y="337413"/>
                </a:lnTo>
                <a:cubicBezTo>
                  <a:pt x="401376" y="362434"/>
                  <a:pt x="381065" y="382717"/>
                  <a:pt x="356009" y="382717"/>
                </a:cubicBezTo>
                <a:lnTo>
                  <a:pt x="350222" y="382717"/>
                </a:lnTo>
                <a:lnTo>
                  <a:pt x="350222" y="574624"/>
                </a:lnTo>
                <a:cubicBezTo>
                  <a:pt x="350222" y="592249"/>
                  <a:pt x="335872" y="606580"/>
                  <a:pt x="318222" y="606580"/>
                </a:cubicBezTo>
                <a:cubicBezTo>
                  <a:pt x="301788" y="606580"/>
                  <a:pt x="288190" y="594098"/>
                  <a:pt x="286396" y="578149"/>
                </a:cubicBezTo>
                <a:cubicBezTo>
                  <a:pt x="284660" y="594214"/>
                  <a:pt x="271062" y="606580"/>
                  <a:pt x="254628" y="606580"/>
                </a:cubicBezTo>
                <a:cubicBezTo>
                  <a:pt x="236978" y="606580"/>
                  <a:pt x="222628" y="592249"/>
                  <a:pt x="222628" y="574624"/>
                </a:cubicBezTo>
                <a:lnTo>
                  <a:pt x="222628" y="382833"/>
                </a:lnTo>
                <a:lnTo>
                  <a:pt x="216841" y="382833"/>
                </a:lnTo>
                <a:cubicBezTo>
                  <a:pt x="191727" y="382833"/>
                  <a:pt x="171474" y="362608"/>
                  <a:pt x="171474" y="337528"/>
                </a:cubicBezTo>
                <a:lnTo>
                  <a:pt x="171474" y="205545"/>
                </a:lnTo>
                <a:cubicBezTo>
                  <a:pt x="171474" y="180524"/>
                  <a:pt x="191727" y="160241"/>
                  <a:pt x="216841" y="160241"/>
                </a:cubicBezTo>
                <a:lnTo>
                  <a:pt x="233333" y="160241"/>
                </a:lnTo>
                <a:lnTo>
                  <a:pt x="249825" y="242528"/>
                </a:lnTo>
                <a:lnTo>
                  <a:pt x="269383" y="242528"/>
                </a:lnTo>
                <a:lnTo>
                  <a:pt x="274476" y="186996"/>
                </a:lnTo>
                <a:cubicBezTo>
                  <a:pt x="274302" y="186013"/>
                  <a:pt x="274071" y="184973"/>
                  <a:pt x="273839" y="183991"/>
                </a:cubicBezTo>
                <a:cubicBezTo>
                  <a:pt x="272045" y="176768"/>
                  <a:pt x="268921" y="169891"/>
                  <a:pt x="265506" y="162726"/>
                </a:cubicBezTo>
                <a:cubicBezTo>
                  <a:pt x="265506" y="162726"/>
                  <a:pt x="264812" y="161281"/>
                  <a:pt x="264407" y="160472"/>
                </a:cubicBezTo>
                <a:lnTo>
                  <a:pt x="264523" y="160472"/>
                </a:lnTo>
                <a:cubicBezTo>
                  <a:pt x="264407" y="160356"/>
                  <a:pt x="264407" y="160241"/>
                  <a:pt x="264349" y="160183"/>
                </a:cubicBezTo>
                <a:close/>
                <a:moveTo>
                  <a:pt x="92987" y="160183"/>
                </a:moveTo>
                <a:lnTo>
                  <a:pt x="136964" y="160183"/>
                </a:lnTo>
                <a:cubicBezTo>
                  <a:pt x="136848" y="160241"/>
                  <a:pt x="136848" y="160414"/>
                  <a:pt x="136791" y="160472"/>
                </a:cubicBezTo>
                <a:lnTo>
                  <a:pt x="137022" y="160472"/>
                </a:lnTo>
                <a:cubicBezTo>
                  <a:pt x="136617" y="161281"/>
                  <a:pt x="135923" y="162726"/>
                  <a:pt x="135923" y="162726"/>
                </a:cubicBezTo>
                <a:cubicBezTo>
                  <a:pt x="132104" y="170989"/>
                  <a:pt x="128458" y="178848"/>
                  <a:pt x="126896" y="187227"/>
                </a:cubicBezTo>
                <a:lnTo>
                  <a:pt x="131988" y="242470"/>
                </a:lnTo>
                <a:lnTo>
                  <a:pt x="149752" y="242470"/>
                </a:lnTo>
                <a:lnTo>
                  <a:pt x="149752" y="337471"/>
                </a:lnTo>
                <a:cubicBezTo>
                  <a:pt x="149752" y="360296"/>
                  <a:pt x="161267" y="380406"/>
                  <a:pt x="178742" y="392483"/>
                </a:cubicBezTo>
                <a:lnTo>
                  <a:pt x="178742" y="574624"/>
                </a:lnTo>
                <a:cubicBezTo>
                  <a:pt x="178742" y="592249"/>
                  <a:pt x="164392" y="606580"/>
                  <a:pt x="146743" y="606580"/>
                </a:cubicBezTo>
                <a:cubicBezTo>
                  <a:pt x="130310" y="606580"/>
                  <a:pt x="116712" y="594098"/>
                  <a:pt x="114976" y="578149"/>
                </a:cubicBezTo>
                <a:cubicBezTo>
                  <a:pt x="113182" y="594214"/>
                  <a:pt x="99584" y="606580"/>
                  <a:pt x="83151" y="606580"/>
                </a:cubicBezTo>
                <a:cubicBezTo>
                  <a:pt x="65502" y="606580"/>
                  <a:pt x="51152" y="592249"/>
                  <a:pt x="51152" y="574624"/>
                </a:cubicBezTo>
                <a:lnTo>
                  <a:pt x="51152" y="382833"/>
                </a:lnTo>
                <a:lnTo>
                  <a:pt x="45365" y="382833"/>
                </a:lnTo>
                <a:cubicBezTo>
                  <a:pt x="20310" y="382833"/>
                  <a:pt x="0" y="362608"/>
                  <a:pt x="0" y="337528"/>
                </a:cubicBezTo>
                <a:lnTo>
                  <a:pt x="0" y="205545"/>
                </a:lnTo>
                <a:cubicBezTo>
                  <a:pt x="0" y="180524"/>
                  <a:pt x="20310" y="160241"/>
                  <a:pt x="45365" y="160241"/>
                </a:cubicBezTo>
                <a:lnTo>
                  <a:pt x="61972" y="160241"/>
                </a:lnTo>
                <a:lnTo>
                  <a:pt x="78464" y="242528"/>
                </a:lnTo>
                <a:lnTo>
                  <a:pt x="97964" y="242528"/>
                </a:lnTo>
                <a:lnTo>
                  <a:pt x="103056" y="186996"/>
                </a:lnTo>
                <a:cubicBezTo>
                  <a:pt x="102940" y="186013"/>
                  <a:pt x="102709" y="184973"/>
                  <a:pt x="102477" y="183991"/>
                </a:cubicBezTo>
                <a:cubicBezTo>
                  <a:pt x="100683" y="176768"/>
                  <a:pt x="97501" y="169891"/>
                  <a:pt x="94145" y="162726"/>
                </a:cubicBezTo>
                <a:cubicBezTo>
                  <a:pt x="94145" y="162726"/>
                  <a:pt x="93450" y="161281"/>
                  <a:pt x="93045" y="160472"/>
                </a:cubicBezTo>
                <a:lnTo>
                  <a:pt x="93103" y="160472"/>
                </a:lnTo>
                <a:cubicBezTo>
                  <a:pt x="93045" y="160356"/>
                  <a:pt x="93045" y="160241"/>
                  <a:pt x="92987" y="160183"/>
                </a:cubicBezTo>
                <a:close/>
                <a:moveTo>
                  <a:pt x="457411" y="751"/>
                </a:moveTo>
                <a:lnTo>
                  <a:pt x="458047" y="751"/>
                </a:lnTo>
                <a:cubicBezTo>
                  <a:pt x="488012" y="751"/>
                  <a:pt x="514158" y="20971"/>
                  <a:pt x="521621" y="49915"/>
                </a:cubicBezTo>
                <a:cubicBezTo>
                  <a:pt x="523009" y="55403"/>
                  <a:pt x="523761" y="61007"/>
                  <a:pt x="523761" y="66553"/>
                </a:cubicBezTo>
                <a:cubicBezTo>
                  <a:pt x="523761" y="102718"/>
                  <a:pt x="494317" y="132124"/>
                  <a:pt x="458105" y="132124"/>
                </a:cubicBezTo>
                <a:lnTo>
                  <a:pt x="457469" y="132124"/>
                </a:lnTo>
                <a:cubicBezTo>
                  <a:pt x="427504" y="132124"/>
                  <a:pt x="401358" y="111904"/>
                  <a:pt x="393895" y="82960"/>
                </a:cubicBezTo>
                <a:cubicBezTo>
                  <a:pt x="392507" y="77472"/>
                  <a:pt x="391755" y="71868"/>
                  <a:pt x="391755" y="66322"/>
                </a:cubicBezTo>
                <a:cubicBezTo>
                  <a:pt x="391755" y="30157"/>
                  <a:pt x="421199" y="751"/>
                  <a:pt x="457411" y="751"/>
                </a:cubicBezTo>
                <a:close/>
                <a:moveTo>
                  <a:pt x="285868" y="751"/>
                </a:moveTo>
                <a:lnTo>
                  <a:pt x="286621" y="751"/>
                </a:lnTo>
                <a:cubicBezTo>
                  <a:pt x="316601" y="751"/>
                  <a:pt x="342761" y="20971"/>
                  <a:pt x="350227" y="49915"/>
                </a:cubicBezTo>
                <a:cubicBezTo>
                  <a:pt x="351674" y="55403"/>
                  <a:pt x="352369" y="61007"/>
                  <a:pt x="352369" y="66553"/>
                </a:cubicBezTo>
                <a:cubicBezTo>
                  <a:pt x="352369" y="102718"/>
                  <a:pt x="322909" y="132124"/>
                  <a:pt x="286736" y="132124"/>
                </a:cubicBezTo>
                <a:lnTo>
                  <a:pt x="286100" y="132124"/>
                </a:lnTo>
                <a:cubicBezTo>
                  <a:pt x="256119" y="132124"/>
                  <a:pt x="229959" y="111846"/>
                  <a:pt x="222493" y="82845"/>
                </a:cubicBezTo>
                <a:cubicBezTo>
                  <a:pt x="221046" y="77414"/>
                  <a:pt x="220351" y="71810"/>
                  <a:pt x="220351" y="66264"/>
                </a:cubicBezTo>
                <a:cubicBezTo>
                  <a:pt x="220351" y="30157"/>
                  <a:pt x="249753" y="751"/>
                  <a:pt x="285868" y="751"/>
                </a:cubicBezTo>
                <a:close/>
                <a:moveTo>
                  <a:pt x="114639" y="751"/>
                </a:moveTo>
                <a:lnTo>
                  <a:pt x="115275" y="751"/>
                </a:lnTo>
                <a:cubicBezTo>
                  <a:pt x="145256" y="751"/>
                  <a:pt x="171416" y="20971"/>
                  <a:pt x="178882" y="49915"/>
                </a:cubicBezTo>
                <a:cubicBezTo>
                  <a:pt x="180329" y="55403"/>
                  <a:pt x="181024" y="61007"/>
                  <a:pt x="181024" y="66553"/>
                </a:cubicBezTo>
                <a:cubicBezTo>
                  <a:pt x="181024" y="102718"/>
                  <a:pt x="151564" y="132124"/>
                  <a:pt x="115333" y="132124"/>
                </a:cubicBezTo>
                <a:lnTo>
                  <a:pt x="114754" y="132124"/>
                </a:lnTo>
                <a:cubicBezTo>
                  <a:pt x="84774" y="132124"/>
                  <a:pt x="58614" y="111904"/>
                  <a:pt x="51148" y="82960"/>
                </a:cubicBezTo>
                <a:cubicBezTo>
                  <a:pt x="49701" y="77472"/>
                  <a:pt x="49006" y="71868"/>
                  <a:pt x="49006" y="66322"/>
                </a:cubicBezTo>
                <a:cubicBezTo>
                  <a:pt x="49006" y="30157"/>
                  <a:pt x="78466" y="751"/>
                  <a:pt x="114639" y="751"/>
                </a:cubicBezTo>
                <a:close/>
                <a:moveTo>
                  <a:pt x="457410" y="423"/>
                </a:moveTo>
                <a:cubicBezTo>
                  <a:pt x="420880" y="423"/>
                  <a:pt x="391355" y="29894"/>
                  <a:pt x="391355" y="66356"/>
                </a:cubicBezTo>
                <a:cubicBezTo>
                  <a:pt x="391355" y="72135"/>
                  <a:pt x="392108" y="77740"/>
                  <a:pt x="393497" y="83056"/>
                </a:cubicBezTo>
                <a:cubicBezTo>
                  <a:pt x="400849" y="111487"/>
                  <a:pt x="426669" y="132521"/>
                  <a:pt x="457468" y="132521"/>
                </a:cubicBezTo>
                <a:lnTo>
                  <a:pt x="457815" y="132521"/>
                </a:lnTo>
                <a:lnTo>
                  <a:pt x="458104" y="132521"/>
                </a:lnTo>
                <a:cubicBezTo>
                  <a:pt x="494634" y="132521"/>
                  <a:pt x="524159" y="103050"/>
                  <a:pt x="524159" y="66587"/>
                </a:cubicBezTo>
                <a:cubicBezTo>
                  <a:pt x="524159" y="60809"/>
                  <a:pt x="523406" y="55204"/>
                  <a:pt x="522017" y="49887"/>
                </a:cubicBezTo>
                <a:cubicBezTo>
                  <a:pt x="514665" y="21457"/>
                  <a:pt x="488845" y="423"/>
                  <a:pt x="458046" y="423"/>
                </a:cubicBezTo>
                <a:lnTo>
                  <a:pt x="457699" y="423"/>
                </a:lnTo>
                <a:close/>
                <a:moveTo>
                  <a:pt x="114646" y="423"/>
                </a:moveTo>
                <a:cubicBezTo>
                  <a:pt x="78190" y="423"/>
                  <a:pt x="48620" y="29894"/>
                  <a:pt x="48620" y="66356"/>
                </a:cubicBezTo>
                <a:cubicBezTo>
                  <a:pt x="48620" y="72135"/>
                  <a:pt x="49372" y="77740"/>
                  <a:pt x="50761" y="83056"/>
                </a:cubicBezTo>
                <a:cubicBezTo>
                  <a:pt x="58110" y="111487"/>
                  <a:pt x="83977" y="132521"/>
                  <a:pt x="114762" y="132521"/>
                </a:cubicBezTo>
                <a:lnTo>
                  <a:pt x="115051" y="132521"/>
                </a:lnTo>
                <a:lnTo>
                  <a:pt x="115340" y="132521"/>
                </a:lnTo>
                <a:cubicBezTo>
                  <a:pt x="151854" y="132521"/>
                  <a:pt x="181424" y="103050"/>
                  <a:pt x="181424" y="66587"/>
                </a:cubicBezTo>
                <a:cubicBezTo>
                  <a:pt x="181424" y="60809"/>
                  <a:pt x="180614" y="55204"/>
                  <a:pt x="179225" y="49887"/>
                </a:cubicBezTo>
                <a:cubicBezTo>
                  <a:pt x="171934" y="21457"/>
                  <a:pt x="146067" y="423"/>
                  <a:pt x="115282" y="423"/>
                </a:cubicBezTo>
                <a:lnTo>
                  <a:pt x="114993" y="423"/>
                </a:lnTo>
                <a:close/>
                <a:moveTo>
                  <a:pt x="286036" y="397"/>
                </a:moveTo>
                <a:cubicBezTo>
                  <a:pt x="249522" y="282"/>
                  <a:pt x="219952" y="29874"/>
                  <a:pt x="219952" y="66286"/>
                </a:cubicBezTo>
                <a:cubicBezTo>
                  <a:pt x="219952" y="72066"/>
                  <a:pt x="220762" y="77672"/>
                  <a:pt x="222151" y="82990"/>
                </a:cubicBezTo>
                <a:cubicBezTo>
                  <a:pt x="229442" y="111484"/>
                  <a:pt x="255309" y="132522"/>
                  <a:pt x="286094" y="132522"/>
                </a:cubicBezTo>
                <a:lnTo>
                  <a:pt x="286383" y="132522"/>
                </a:lnTo>
                <a:lnTo>
                  <a:pt x="286730" y="132522"/>
                </a:lnTo>
                <a:cubicBezTo>
                  <a:pt x="323186" y="132522"/>
                  <a:pt x="352756" y="103045"/>
                  <a:pt x="352756" y="66575"/>
                </a:cubicBezTo>
                <a:cubicBezTo>
                  <a:pt x="352756" y="60796"/>
                  <a:pt x="352004" y="55189"/>
                  <a:pt x="350615" y="49872"/>
                </a:cubicBezTo>
                <a:cubicBezTo>
                  <a:pt x="343266" y="21436"/>
                  <a:pt x="317399" y="397"/>
                  <a:pt x="286614" y="397"/>
                </a:cubicBezTo>
                <a:lnTo>
                  <a:pt x="286325" y="397"/>
                </a:lnTo>
                <a:close/>
                <a:moveTo>
                  <a:pt x="457411" y="0"/>
                </a:moveTo>
                <a:lnTo>
                  <a:pt x="458047" y="0"/>
                </a:lnTo>
                <a:cubicBezTo>
                  <a:pt x="488359" y="0"/>
                  <a:pt x="514795" y="20451"/>
                  <a:pt x="522315" y="49741"/>
                </a:cubicBezTo>
                <a:cubicBezTo>
                  <a:pt x="523761" y="55230"/>
                  <a:pt x="524513" y="60891"/>
                  <a:pt x="524513" y="66553"/>
                </a:cubicBezTo>
                <a:cubicBezTo>
                  <a:pt x="524513" y="103122"/>
                  <a:pt x="494722" y="132875"/>
                  <a:pt x="458105" y="132875"/>
                </a:cubicBezTo>
                <a:lnTo>
                  <a:pt x="457469" y="132875"/>
                </a:lnTo>
                <a:cubicBezTo>
                  <a:pt x="427157" y="132875"/>
                  <a:pt x="400721" y="112424"/>
                  <a:pt x="393201" y="83133"/>
                </a:cubicBezTo>
                <a:cubicBezTo>
                  <a:pt x="391755" y="77645"/>
                  <a:pt x="391003" y="71983"/>
                  <a:pt x="391003" y="66322"/>
                </a:cubicBezTo>
                <a:cubicBezTo>
                  <a:pt x="391003" y="29752"/>
                  <a:pt x="420794" y="0"/>
                  <a:pt x="457411" y="0"/>
                </a:cubicBezTo>
                <a:close/>
                <a:moveTo>
                  <a:pt x="285868" y="0"/>
                </a:moveTo>
                <a:lnTo>
                  <a:pt x="286621" y="0"/>
                </a:lnTo>
                <a:cubicBezTo>
                  <a:pt x="316948" y="0"/>
                  <a:pt x="343456" y="20451"/>
                  <a:pt x="350980" y="49741"/>
                </a:cubicBezTo>
                <a:cubicBezTo>
                  <a:pt x="352427" y="55287"/>
                  <a:pt x="353179" y="60891"/>
                  <a:pt x="353179" y="66553"/>
                </a:cubicBezTo>
                <a:cubicBezTo>
                  <a:pt x="353179" y="103122"/>
                  <a:pt x="323372" y="132875"/>
                  <a:pt x="286736" y="132875"/>
                </a:cubicBezTo>
                <a:lnTo>
                  <a:pt x="286100" y="132875"/>
                </a:lnTo>
                <a:cubicBezTo>
                  <a:pt x="255772" y="132875"/>
                  <a:pt x="229322" y="112366"/>
                  <a:pt x="221740" y="83076"/>
                </a:cubicBezTo>
                <a:cubicBezTo>
                  <a:pt x="220294" y="77530"/>
                  <a:pt x="219599" y="71868"/>
                  <a:pt x="219599" y="66264"/>
                </a:cubicBezTo>
                <a:cubicBezTo>
                  <a:pt x="219599" y="29695"/>
                  <a:pt x="249348" y="0"/>
                  <a:pt x="285868" y="0"/>
                </a:cubicBezTo>
                <a:close/>
                <a:moveTo>
                  <a:pt x="114639" y="0"/>
                </a:moveTo>
                <a:lnTo>
                  <a:pt x="115275" y="0"/>
                </a:lnTo>
                <a:cubicBezTo>
                  <a:pt x="145603" y="0"/>
                  <a:pt x="172053" y="20451"/>
                  <a:pt x="179635" y="49741"/>
                </a:cubicBezTo>
                <a:cubicBezTo>
                  <a:pt x="181081" y="55230"/>
                  <a:pt x="181776" y="60891"/>
                  <a:pt x="181776" y="66553"/>
                </a:cubicBezTo>
                <a:cubicBezTo>
                  <a:pt x="181776" y="103122"/>
                  <a:pt x="151969" y="132875"/>
                  <a:pt x="115333" y="132875"/>
                </a:cubicBezTo>
                <a:lnTo>
                  <a:pt x="114754" y="132875"/>
                </a:lnTo>
                <a:cubicBezTo>
                  <a:pt x="84427" y="132875"/>
                  <a:pt x="57919" y="112424"/>
                  <a:pt x="50395" y="83133"/>
                </a:cubicBezTo>
                <a:cubicBezTo>
                  <a:pt x="48948" y="77645"/>
                  <a:pt x="48196" y="71983"/>
                  <a:pt x="48196" y="66322"/>
                </a:cubicBezTo>
                <a:cubicBezTo>
                  <a:pt x="48196" y="29752"/>
                  <a:pt x="78003" y="0"/>
                  <a:pt x="114639" y="0"/>
                </a:cubicBezTo>
                <a:close/>
              </a:path>
            </a:pathLst>
          </a:custGeom>
          <a:solidFill>
            <a:schemeClr val="accent2"/>
          </a:solidFill>
          <a:ln>
            <a:noFill/>
          </a:ln>
        </p:spPr>
        <p:txBody>
          <a:bodyPr wrap="square" lIns="68580" tIns="34290" rIns="68580" bIns="34290">
            <a:normAutofit/>
          </a:bodyPr>
          <a:lstStyle/>
          <a:p>
            <a:endParaRPr lang="zh-CN" altLang="en-US" sz="1350"/>
          </a:p>
        </p:txBody>
      </p:sp>
      <p:sp>
        <p:nvSpPr>
          <p:cNvPr id="16" name="ïślîďè"/>
          <p:cNvSpPr/>
          <p:nvPr/>
        </p:nvSpPr>
        <p:spPr bwMode="auto">
          <a:xfrm>
            <a:off x="1983343" y="1904000"/>
            <a:ext cx="307131" cy="325256"/>
          </a:xfrm>
          <a:custGeom>
            <a:avLst/>
            <a:gdLst>
              <a:gd name="connsiteX0" fmla="*/ 435703 w 572779"/>
              <a:gd name="connsiteY0" fmla="*/ 160183 h 606580"/>
              <a:gd name="connsiteX1" fmla="*/ 479697 w 572779"/>
              <a:gd name="connsiteY1" fmla="*/ 160183 h 606580"/>
              <a:gd name="connsiteX2" fmla="*/ 479581 w 572779"/>
              <a:gd name="connsiteY2" fmla="*/ 160472 h 606580"/>
              <a:gd name="connsiteX3" fmla="*/ 479812 w 572779"/>
              <a:gd name="connsiteY3" fmla="*/ 160472 h 606580"/>
              <a:gd name="connsiteX4" fmla="*/ 478713 w 572779"/>
              <a:gd name="connsiteY4" fmla="*/ 162726 h 606580"/>
              <a:gd name="connsiteX5" fmla="*/ 469682 w 572779"/>
              <a:gd name="connsiteY5" fmla="*/ 187227 h 606580"/>
              <a:gd name="connsiteX6" fmla="*/ 474776 w 572779"/>
              <a:gd name="connsiteY6" fmla="*/ 242470 h 606580"/>
              <a:gd name="connsiteX7" fmla="*/ 494284 w 572779"/>
              <a:gd name="connsiteY7" fmla="*/ 242470 h 606580"/>
              <a:gd name="connsiteX8" fmla="*/ 510840 w 572779"/>
              <a:gd name="connsiteY8" fmla="*/ 160183 h 606580"/>
              <a:gd name="connsiteX9" fmla="*/ 527338 w 572779"/>
              <a:gd name="connsiteY9" fmla="*/ 160183 h 606580"/>
              <a:gd name="connsiteX10" fmla="*/ 572779 w 572779"/>
              <a:gd name="connsiteY10" fmla="*/ 205430 h 606580"/>
              <a:gd name="connsiteX11" fmla="*/ 572779 w 572779"/>
              <a:gd name="connsiteY11" fmla="*/ 337413 h 606580"/>
              <a:gd name="connsiteX12" fmla="*/ 527396 w 572779"/>
              <a:gd name="connsiteY12" fmla="*/ 382717 h 606580"/>
              <a:gd name="connsiteX13" fmla="*/ 521607 w 572779"/>
              <a:gd name="connsiteY13" fmla="*/ 382717 h 606580"/>
              <a:gd name="connsiteX14" fmla="*/ 521607 w 572779"/>
              <a:gd name="connsiteY14" fmla="*/ 574624 h 606580"/>
              <a:gd name="connsiteX15" fmla="*/ 489595 w 572779"/>
              <a:gd name="connsiteY15" fmla="*/ 606580 h 606580"/>
              <a:gd name="connsiteX16" fmla="*/ 457815 w 572779"/>
              <a:gd name="connsiteY16" fmla="*/ 578149 h 606580"/>
              <a:gd name="connsiteX17" fmla="*/ 425978 w 572779"/>
              <a:gd name="connsiteY17" fmla="*/ 606580 h 606580"/>
              <a:gd name="connsiteX18" fmla="*/ 393966 w 572779"/>
              <a:gd name="connsiteY18" fmla="*/ 574624 h 606580"/>
              <a:gd name="connsiteX19" fmla="*/ 393966 w 572779"/>
              <a:gd name="connsiteY19" fmla="*/ 392541 h 606580"/>
              <a:gd name="connsiteX20" fmla="*/ 422967 w 572779"/>
              <a:gd name="connsiteY20" fmla="*/ 337528 h 606580"/>
              <a:gd name="connsiteX21" fmla="*/ 422967 w 572779"/>
              <a:gd name="connsiteY21" fmla="*/ 242528 h 606580"/>
              <a:gd name="connsiteX22" fmla="*/ 440739 w 572779"/>
              <a:gd name="connsiteY22" fmla="*/ 242528 h 606580"/>
              <a:gd name="connsiteX23" fmla="*/ 445833 w 572779"/>
              <a:gd name="connsiteY23" fmla="*/ 186996 h 606580"/>
              <a:gd name="connsiteX24" fmla="*/ 445196 w 572779"/>
              <a:gd name="connsiteY24" fmla="*/ 183991 h 606580"/>
              <a:gd name="connsiteX25" fmla="*/ 436860 w 572779"/>
              <a:gd name="connsiteY25" fmla="*/ 162726 h 606580"/>
              <a:gd name="connsiteX26" fmla="*/ 435818 w 572779"/>
              <a:gd name="connsiteY26" fmla="*/ 160472 h 606580"/>
              <a:gd name="connsiteX27" fmla="*/ 435876 w 572779"/>
              <a:gd name="connsiteY27" fmla="*/ 160472 h 606580"/>
              <a:gd name="connsiteX28" fmla="*/ 435703 w 572779"/>
              <a:gd name="connsiteY28" fmla="*/ 160183 h 606580"/>
              <a:gd name="connsiteX29" fmla="*/ 264349 w 572779"/>
              <a:gd name="connsiteY29" fmla="*/ 160183 h 606580"/>
              <a:gd name="connsiteX30" fmla="*/ 308327 w 572779"/>
              <a:gd name="connsiteY30" fmla="*/ 160183 h 606580"/>
              <a:gd name="connsiteX31" fmla="*/ 308154 w 572779"/>
              <a:gd name="connsiteY31" fmla="*/ 160472 h 606580"/>
              <a:gd name="connsiteX32" fmla="*/ 308385 w 572779"/>
              <a:gd name="connsiteY32" fmla="*/ 160472 h 606580"/>
              <a:gd name="connsiteX33" fmla="*/ 307344 w 572779"/>
              <a:gd name="connsiteY33" fmla="*/ 162726 h 606580"/>
              <a:gd name="connsiteX34" fmla="*/ 298316 w 572779"/>
              <a:gd name="connsiteY34" fmla="*/ 187227 h 606580"/>
              <a:gd name="connsiteX35" fmla="*/ 303409 w 572779"/>
              <a:gd name="connsiteY35" fmla="*/ 242470 h 606580"/>
              <a:gd name="connsiteX36" fmla="*/ 322910 w 572779"/>
              <a:gd name="connsiteY36" fmla="*/ 242470 h 606580"/>
              <a:gd name="connsiteX37" fmla="*/ 339401 w 572779"/>
              <a:gd name="connsiteY37" fmla="*/ 160183 h 606580"/>
              <a:gd name="connsiteX38" fmla="*/ 355951 w 572779"/>
              <a:gd name="connsiteY38" fmla="*/ 160183 h 606580"/>
              <a:gd name="connsiteX39" fmla="*/ 401376 w 572779"/>
              <a:gd name="connsiteY39" fmla="*/ 205430 h 606580"/>
              <a:gd name="connsiteX40" fmla="*/ 401376 w 572779"/>
              <a:gd name="connsiteY40" fmla="*/ 337413 h 606580"/>
              <a:gd name="connsiteX41" fmla="*/ 356009 w 572779"/>
              <a:gd name="connsiteY41" fmla="*/ 382717 h 606580"/>
              <a:gd name="connsiteX42" fmla="*/ 350222 w 572779"/>
              <a:gd name="connsiteY42" fmla="*/ 382717 h 606580"/>
              <a:gd name="connsiteX43" fmla="*/ 350222 w 572779"/>
              <a:gd name="connsiteY43" fmla="*/ 574624 h 606580"/>
              <a:gd name="connsiteX44" fmla="*/ 318222 w 572779"/>
              <a:gd name="connsiteY44" fmla="*/ 606580 h 606580"/>
              <a:gd name="connsiteX45" fmla="*/ 286396 w 572779"/>
              <a:gd name="connsiteY45" fmla="*/ 578149 h 606580"/>
              <a:gd name="connsiteX46" fmla="*/ 254628 w 572779"/>
              <a:gd name="connsiteY46" fmla="*/ 606580 h 606580"/>
              <a:gd name="connsiteX47" fmla="*/ 222628 w 572779"/>
              <a:gd name="connsiteY47" fmla="*/ 574624 h 606580"/>
              <a:gd name="connsiteX48" fmla="*/ 222628 w 572779"/>
              <a:gd name="connsiteY48" fmla="*/ 382833 h 606580"/>
              <a:gd name="connsiteX49" fmla="*/ 216841 w 572779"/>
              <a:gd name="connsiteY49" fmla="*/ 382833 h 606580"/>
              <a:gd name="connsiteX50" fmla="*/ 171474 w 572779"/>
              <a:gd name="connsiteY50" fmla="*/ 337528 h 606580"/>
              <a:gd name="connsiteX51" fmla="*/ 171474 w 572779"/>
              <a:gd name="connsiteY51" fmla="*/ 205545 h 606580"/>
              <a:gd name="connsiteX52" fmla="*/ 216841 w 572779"/>
              <a:gd name="connsiteY52" fmla="*/ 160241 h 606580"/>
              <a:gd name="connsiteX53" fmla="*/ 233333 w 572779"/>
              <a:gd name="connsiteY53" fmla="*/ 160241 h 606580"/>
              <a:gd name="connsiteX54" fmla="*/ 249825 w 572779"/>
              <a:gd name="connsiteY54" fmla="*/ 242528 h 606580"/>
              <a:gd name="connsiteX55" fmla="*/ 269383 w 572779"/>
              <a:gd name="connsiteY55" fmla="*/ 242528 h 606580"/>
              <a:gd name="connsiteX56" fmla="*/ 274476 w 572779"/>
              <a:gd name="connsiteY56" fmla="*/ 186996 h 606580"/>
              <a:gd name="connsiteX57" fmla="*/ 273839 w 572779"/>
              <a:gd name="connsiteY57" fmla="*/ 183991 h 606580"/>
              <a:gd name="connsiteX58" fmla="*/ 265506 w 572779"/>
              <a:gd name="connsiteY58" fmla="*/ 162726 h 606580"/>
              <a:gd name="connsiteX59" fmla="*/ 264407 w 572779"/>
              <a:gd name="connsiteY59" fmla="*/ 160472 h 606580"/>
              <a:gd name="connsiteX60" fmla="*/ 264523 w 572779"/>
              <a:gd name="connsiteY60" fmla="*/ 160472 h 606580"/>
              <a:gd name="connsiteX61" fmla="*/ 264349 w 572779"/>
              <a:gd name="connsiteY61" fmla="*/ 160183 h 606580"/>
              <a:gd name="connsiteX62" fmla="*/ 92987 w 572779"/>
              <a:gd name="connsiteY62" fmla="*/ 160183 h 606580"/>
              <a:gd name="connsiteX63" fmla="*/ 136964 w 572779"/>
              <a:gd name="connsiteY63" fmla="*/ 160183 h 606580"/>
              <a:gd name="connsiteX64" fmla="*/ 136791 w 572779"/>
              <a:gd name="connsiteY64" fmla="*/ 160472 h 606580"/>
              <a:gd name="connsiteX65" fmla="*/ 137022 w 572779"/>
              <a:gd name="connsiteY65" fmla="*/ 160472 h 606580"/>
              <a:gd name="connsiteX66" fmla="*/ 135923 w 572779"/>
              <a:gd name="connsiteY66" fmla="*/ 162726 h 606580"/>
              <a:gd name="connsiteX67" fmla="*/ 126896 w 572779"/>
              <a:gd name="connsiteY67" fmla="*/ 187227 h 606580"/>
              <a:gd name="connsiteX68" fmla="*/ 131988 w 572779"/>
              <a:gd name="connsiteY68" fmla="*/ 242470 h 606580"/>
              <a:gd name="connsiteX69" fmla="*/ 149752 w 572779"/>
              <a:gd name="connsiteY69" fmla="*/ 242470 h 606580"/>
              <a:gd name="connsiteX70" fmla="*/ 149752 w 572779"/>
              <a:gd name="connsiteY70" fmla="*/ 337471 h 606580"/>
              <a:gd name="connsiteX71" fmla="*/ 178742 w 572779"/>
              <a:gd name="connsiteY71" fmla="*/ 392483 h 606580"/>
              <a:gd name="connsiteX72" fmla="*/ 178742 w 572779"/>
              <a:gd name="connsiteY72" fmla="*/ 574624 h 606580"/>
              <a:gd name="connsiteX73" fmla="*/ 146743 w 572779"/>
              <a:gd name="connsiteY73" fmla="*/ 606580 h 606580"/>
              <a:gd name="connsiteX74" fmla="*/ 114976 w 572779"/>
              <a:gd name="connsiteY74" fmla="*/ 578149 h 606580"/>
              <a:gd name="connsiteX75" fmla="*/ 83151 w 572779"/>
              <a:gd name="connsiteY75" fmla="*/ 606580 h 606580"/>
              <a:gd name="connsiteX76" fmla="*/ 51152 w 572779"/>
              <a:gd name="connsiteY76" fmla="*/ 574624 h 606580"/>
              <a:gd name="connsiteX77" fmla="*/ 51152 w 572779"/>
              <a:gd name="connsiteY77" fmla="*/ 382833 h 606580"/>
              <a:gd name="connsiteX78" fmla="*/ 45365 w 572779"/>
              <a:gd name="connsiteY78" fmla="*/ 382833 h 606580"/>
              <a:gd name="connsiteX79" fmla="*/ 0 w 572779"/>
              <a:gd name="connsiteY79" fmla="*/ 337528 h 606580"/>
              <a:gd name="connsiteX80" fmla="*/ 0 w 572779"/>
              <a:gd name="connsiteY80" fmla="*/ 205545 h 606580"/>
              <a:gd name="connsiteX81" fmla="*/ 45365 w 572779"/>
              <a:gd name="connsiteY81" fmla="*/ 160241 h 606580"/>
              <a:gd name="connsiteX82" fmla="*/ 61972 w 572779"/>
              <a:gd name="connsiteY82" fmla="*/ 160241 h 606580"/>
              <a:gd name="connsiteX83" fmla="*/ 78464 w 572779"/>
              <a:gd name="connsiteY83" fmla="*/ 242528 h 606580"/>
              <a:gd name="connsiteX84" fmla="*/ 97964 w 572779"/>
              <a:gd name="connsiteY84" fmla="*/ 242528 h 606580"/>
              <a:gd name="connsiteX85" fmla="*/ 103056 w 572779"/>
              <a:gd name="connsiteY85" fmla="*/ 186996 h 606580"/>
              <a:gd name="connsiteX86" fmla="*/ 102477 w 572779"/>
              <a:gd name="connsiteY86" fmla="*/ 183991 h 606580"/>
              <a:gd name="connsiteX87" fmla="*/ 94145 w 572779"/>
              <a:gd name="connsiteY87" fmla="*/ 162726 h 606580"/>
              <a:gd name="connsiteX88" fmla="*/ 93045 w 572779"/>
              <a:gd name="connsiteY88" fmla="*/ 160472 h 606580"/>
              <a:gd name="connsiteX89" fmla="*/ 93103 w 572779"/>
              <a:gd name="connsiteY89" fmla="*/ 160472 h 606580"/>
              <a:gd name="connsiteX90" fmla="*/ 92987 w 572779"/>
              <a:gd name="connsiteY90" fmla="*/ 160183 h 606580"/>
              <a:gd name="connsiteX91" fmla="*/ 457411 w 572779"/>
              <a:gd name="connsiteY91" fmla="*/ 751 h 606580"/>
              <a:gd name="connsiteX92" fmla="*/ 458047 w 572779"/>
              <a:gd name="connsiteY92" fmla="*/ 751 h 606580"/>
              <a:gd name="connsiteX93" fmla="*/ 521621 w 572779"/>
              <a:gd name="connsiteY93" fmla="*/ 49915 h 606580"/>
              <a:gd name="connsiteX94" fmla="*/ 523761 w 572779"/>
              <a:gd name="connsiteY94" fmla="*/ 66553 h 606580"/>
              <a:gd name="connsiteX95" fmla="*/ 458105 w 572779"/>
              <a:gd name="connsiteY95" fmla="*/ 132124 h 606580"/>
              <a:gd name="connsiteX96" fmla="*/ 457469 w 572779"/>
              <a:gd name="connsiteY96" fmla="*/ 132124 h 606580"/>
              <a:gd name="connsiteX97" fmla="*/ 393895 w 572779"/>
              <a:gd name="connsiteY97" fmla="*/ 82960 h 606580"/>
              <a:gd name="connsiteX98" fmla="*/ 391755 w 572779"/>
              <a:gd name="connsiteY98" fmla="*/ 66322 h 606580"/>
              <a:gd name="connsiteX99" fmla="*/ 457411 w 572779"/>
              <a:gd name="connsiteY99" fmla="*/ 751 h 606580"/>
              <a:gd name="connsiteX100" fmla="*/ 285868 w 572779"/>
              <a:gd name="connsiteY100" fmla="*/ 751 h 606580"/>
              <a:gd name="connsiteX101" fmla="*/ 286621 w 572779"/>
              <a:gd name="connsiteY101" fmla="*/ 751 h 606580"/>
              <a:gd name="connsiteX102" fmla="*/ 350227 w 572779"/>
              <a:gd name="connsiteY102" fmla="*/ 49915 h 606580"/>
              <a:gd name="connsiteX103" fmla="*/ 352369 w 572779"/>
              <a:gd name="connsiteY103" fmla="*/ 66553 h 606580"/>
              <a:gd name="connsiteX104" fmla="*/ 286736 w 572779"/>
              <a:gd name="connsiteY104" fmla="*/ 132124 h 606580"/>
              <a:gd name="connsiteX105" fmla="*/ 286100 w 572779"/>
              <a:gd name="connsiteY105" fmla="*/ 132124 h 606580"/>
              <a:gd name="connsiteX106" fmla="*/ 222493 w 572779"/>
              <a:gd name="connsiteY106" fmla="*/ 82845 h 606580"/>
              <a:gd name="connsiteX107" fmla="*/ 220351 w 572779"/>
              <a:gd name="connsiteY107" fmla="*/ 66264 h 606580"/>
              <a:gd name="connsiteX108" fmla="*/ 285868 w 572779"/>
              <a:gd name="connsiteY108" fmla="*/ 751 h 606580"/>
              <a:gd name="connsiteX109" fmla="*/ 114639 w 572779"/>
              <a:gd name="connsiteY109" fmla="*/ 751 h 606580"/>
              <a:gd name="connsiteX110" fmla="*/ 115275 w 572779"/>
              <a:gd name="connsiteY110" fmla="*/ 751 h 606580"/>
              <a:gd name="connsiteX111" fmla="*/ 178882 w 572779"/>
              <a:gd name="connsiteY111" fmla="*/ 49915 h 606580"/>
              <a:gd name="connsiteX112" fmla="*/ 181024 w 572779"/>
              <a:gd name="connsiteY112" fmla="*/ 66553 h 606580"/>
              <a:gd name="connsiteX113" fmla="*/ 115333 w 572779"/>
              <a:gd name="connsiteY113" fmla="*/ 132124 h 606580"/>
              <a:gd name="connsiteX114" fmla="*/ 114754 w 572779"/>
              <a:gd name="connsiteY114" fmla="*/ 132124 h 606580"/>
              <a:gd name="connsiteX115" fmla="*/ 51148 w 572779"/>
              <a:gd name="connsiteY115" fmla="*/ 82960 h 606580"/>
              <a:gd name="connsiteX116" fmla="*/ 49006 w 572779"/>
              <a:gd name="connsiteY116" fmla="*/ 66322 h 606580"/>
              <a:gd name="connsiteX117" fmla="*/ 114639 w 572779"/>
              <a:gd name="connsiteY117" fmla="*/ 751 h 606580"/>
              <a:gd name="connsiteX118" fmla="*/ 457410 w 572779"/>
              <a:gd name="connsiteY118" fmla="*/ 423 h 606580"/>
              <a:gd name="connsiteX119" fmla="*/ 391355 w 572779"/>
              <a:gd name="connsiteY119" fmla="*/ 66356 h 606580"/>
              <a:gd name="connsiteX120" fmla="*/ 393497 w 572779"/>
              <a:gd name="connsiteY120" fmla="*/ 83056 h 606580"/>
              <a:gd name="connsiteX121" fmla="*/ 457468 w 572779"/>
              <a:gd name="connsiteY121" fmla="*/ 132521 h 606580"/>
              <a:gd name="connsiteX122" fmla="*/ 457815 w 572779"/>
              <a:gd name="connsiteY122" fmla="*/ 132521 h 606580"/>
              <a:gd name="connsiteX123" fmla="*/ 458104 w 572779"/>
              <a:gd name="connsiteY123" fmla="*/ 132521 h 606580"/>
              <a:gd name="connsiteX124" fmla="*/ 524159 w 572779"/>
              <a:gd name="connsiteY124" fmla="*/ 66587 h 606580"/>
              <a:gd name="connsiteX125" fmla="*/ 522017 w 572779"/>
              <a:gd name="connsiteY125" fmla="*/ 49887 h 606580"/>
              <a:gd name="connsiteX126" fmla="*/ 458046 w 572779"/>
              <a:gd name="connsiteY126" fmla="*/ 423 h 606580"/>
              <a:gd name="connsiteX127" fmla="*/ 457699 w 572779"/>
              <a:gd name="connsiteY127" fmla="*/ 423 h 606580"/>
              <a:gd name="connsiteX128" fmla="*/ 114646 w 572779"/>
              <a:gd name="connsiteY128" fmla="*/ 423 h 606580"/>
              <a:gd name="connsiteX129" fmla="*/ 48620 w 572779"/>
              <a:gd name="connsiteY129" fmla="*/ 66356 h 606580"/>
              <a:gd name="connsiteX130" fmla="*/ 50761 w 572779"/>
              <a:gd name="connsiteY130" fmla="*/ 83056 h 606580"/>
              <a:gd name="connsiteX131" fmla="*/ 114762 w 572779"/>
              <a:gd name="connsiteY131" fmla="*/ 132521 h 606580"/>
              <a:gd name="connsiteX132" fmla="*/ 115051 w 572779"/>
              <a:gd name="connsiteY132" fmla="*/ 132521 h 606580"/>
              <a:gd name="connsiteX133" fmla="*/ 115340 w 572779"/>
              <a:gd name="connsiteY133" fmla="*/ 132521 h 606580"/>
              <a:gd name="connsiteX134" fmla="*/ 181424 w 572779"/>
              <a:gd name="connsiteY134" fmla="*/ 66587 h 606580"/>
              <a:gd name="connsiteX135" fmla="*/ 179225 w 572779"/>
              <a:gd name="connsiteY135" fmla="*/ 49887 h 606580"/>
              <a:gd name="connsiteX136" fmla="*/ 115282 w 572779"/>
              <a:gd name="connsiteY136" fmla="*/ 423 h 606580"/>
              <a:gd name="connsiteX137" fmla="*/ 114993 w 572779"/>
              <a:gd name="connsiteY137" fmla="*/ 423 h 606580"/>
              <a:gd name="connsiteX138" fmla="*/ 286036 w 572779"/>
              <a:gd name="connsiteY138" fmla="*/ 397 h 606580"/>
              <a:gd name="connsiteX139" fmla="*/ 219952 w 572779"/>
              <a:gd name="connsiteY139" fmla="*/ 66286 h 606580"/>
              <a:gd name="connsiteX140" fmla="*/ 222151 w 572779"/>
              <a:gd name="connsiteY140" fmla="*/ 82990 h 606580"/>
              <a:gd name="connsiteX141" fmla="*/ 286094 w 572779"/>
              <a:gd name="connsiteY141" fmla="*/ 132522 h 606580"/>
              <a:gd name="connsiteX142" fmla="*/ 286383 w 572779"/>
              <a:gd name="connsiteY142" fmla="*/ 132522 h 606580"/>
              <a:gd name="connsiteX143" fmla="*/ 286730 w 572779"/>
              <a:gd name="connsiteY143" fmla="*/ 132522 h 606580"/>
              <a:gd name="connsiteX144" fmla="*/ 352756 w 572779"/>
              <a:gd name="connsiteY144" fmla="*/ 66575 h 606580"/>
              <a:gd name="connsiteX145" fmla="*/ 350615 w 572779"/>
              <a:gd name="connsiteY145" fmla="*/ 49872 h 606580"/>
              <a:gd name="connsiteX146" fmla="*/ 286614 w 572779"/>
              <a:gd name="connsiteY146" fmla="*/ 397 h 606580"/>
              <a:gd name="connsiteX147" fmla="*/ 286325 w 572779"/>
              <a:gd name="connsiteY147" fmla="*/ 397 h 606580"/>
              <a:gd name="connsiteX148" fmla="*/ 457411 w 572779"/>
              <a:gd name="connsiteY148" fmla="*/ 0 h 606580"/>
              <a:gd name="connsiteX149" fmla="*/ 458047 w 572779"/>
              <a:gd name="connsiteY149" fmla="*/ 0 h 606580"/>
              <a:gd name="connsiteX150" fmla="*/ 522315 w 572779"/>
              <a:gd name="connsiteY150" fmla="*/ 49741 h 606580"/>
              <a:gd name="connsiteX151" fmla="*/ 524513 w 572779"/>
              <a:gd name="connsiteY151" fmla="*/ 66553 h 606580"/>
              <a:gd name="connsiteX152" fmla="*/ 458105 w 572779"/>
              <a:gd name="connsiteY152" fmla="*/ 132875 h 606580"/>
              <a:gd name="connsiteX153" fmla="*/ 457469 w 572779"/>
              <a:gd name="connsiteY153" fmla="*/ 132875 h 606580"/>
              <a:gd name="connsiteX154" fmla="*/ 393201 w 572779"/>
              <a:gd name="connsiteY154" fmla="*/ 83133 h 606580"/>
              <a:gd name="connsiteX155" fmla="*/ 391003 w 572779"/>
              <a:gd name="connsiteY155" fmla="*/ 66322 h 606580"/>
              <a:gd name="connsiteX156" fmla="*/ 457411 w 572779"/>
              <a:gd name="connsiteY156" fmla="*/ 0 h 606580"/>
              <a:gd name="connsiteX157" fmla="*/ 285868 w 572779"/>
              <a:gd name="connsiteY157" fmla="*/ 0 h 606580"/>
              <a:gd name="connsiteX158" fmla="*/ 286621 w 572779"/>
              <a:gd name="connsiteY158" fmla="*/ 0 h 606580"/>
              <a:gd name="connsiteX159" fmla="*/ 350980 w 572779"/>
              <a:gd name="connsiteY159" fmla="*/ 49741 h 606580"/>
              <a:gd name="connsiteX160" fmla="*/ 353179 w 572779"/>
              <a:gd name="connsiteY160" fmla="*/ 66553 h 606580"/>
              <a:gd name="connsiteX161" fmla="*/ 286736 w 572779"/>
              <a:gd name="connsiteY161" fmla="*/ 132875 h 606580"/>
              <a:gd name="connsiteX162" fmla="*/ 286100 w 572779"/>
              <a:gd name="connsiteY162" fmla="*/ 132875 h 606580"/>
              <a:gd name="connsiteX163" fmla="*/ 221740 w 572779"/>
              <a:gd name="connsiteY163" fmla="*/ 83076 h 606580"/>
              <a:gd name="connsiteX164" fmla="*/ 219599 w 572779"/>
              <a:gd name="connsiteY164" fmla="*/ 66264 h 606580"/>
              <a:gd name="connsiteX165" fmla="*/ 285868 w 572779"/>
              <a:gd name="connsiteY165" fmla="*/ 0 h 606580"/>
              <a:gd name="connsiteX166" fmla="*/ 114639 w 572779"/>
              <a:gd name="connsiteY166" fmla="*/ 0 h 606580"/>
              <a:gd name="connsiteX167" fmla="*/ 115275 w 572779"/>
              <a:gd name="connsiteY167" fmla="*/ 0 h 606580"/>
              <a:gd name="connsiteX168" fmla="*/ 179635 w 572779"/>
              <a:gd name="connsiteY168" fmla="*/ 49741 h 606580"/>
              <a:gd name="connsiteX169" fmla="*/ 181776 w 572779"/>
              <a:gd name="connsiteY169" fmla="*/ 66553 h 606580"/>
              <a:gd name="connsiteX170" fmla="*/ 115333 w 572779"/>
              <a:gd name="connsiteY170" fmla="*/ 132875 h 606580"/>
              <a:gd name="connsiteX171" fmla="*/ 114754 w 572779"/>
              <a:gd name="connsiteY171" fmla="*/ 132875 h 606580"/>
              <a:gd name="connsiteX172" fmla="*/ 50395 w 572779"/>
              <a:gd name="connsiteY172" fmla="*/ 83133 h 606580"/>
              <a:gd name="connsiteX173" fmla="*/ 48196 w 572779"/>
              <a:gd name="connsiteY173" fmla="*/ 66322 h 606580"/>
              <a:gd name="connsiteX174" fmla="*/ 114639 w 572779"/>
              <a:gd name="connsiteY174" fmla="*/ 0 h 606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572779" h="606580">
                <a:moveTo>
                  <a:pt x="435703" y="160183"/>
                </a:moveTo>
                <a:lnTo>
                  <a:pt x="479697" y="160183"/>
                </a:lnTo>
                <a:cubicBezTo>
                  <a:pt x="479639" y="160241"/>
                  <a:pt x="479639" y="160414"/>
                  <a:pt x="479581" y="160472"/>
                </a:cubicBezTo>
                <a:lnTo>
                  <a:pt x="479812" y="160472"/>
                </a:lnTo>
                <a:cubicBezTo>
                  <a:pt x="479407" y="161281"/>
                  <a:pt x="478713" y="162726"/>
                  <a:pt x="478713" y="162726"/>
                </a:cubicBezTo>
                <a:cubicBezTo>
                  <a:pt x="474834" y="170989"/>
                  <a:pt x="471245" y="178848"/>
                  <a:pt x="469682" y="187227"/>
                </a:cubicBezTo>
                <a:lnTo>
                  <a:pt x="474776" y="242470"/>
                </a:lnTo>
                <a:lnTo>
                  <a:pt x="494284" y="242470"/>
                </a:lnTo>
                <a:lnTo>
                  <a:pt x="510840" y="160183"/>
                </a:lnTo>
                <a:lnTo>
                  <a:pt x="527338" y="160183"/>
                </a:lnTo>
                <a:cubicBezTo>
                  <a:pt x="552345" y="160183"/>
                  <a:pt x="572663" y="180466"/>
                  <a:pt x="572779" y="205430"/>
                </a:cubicBezTo>
                <a:lnTo>
                  <a:pt x="572779" y="337413"/>
                </a:lnTo>
                <a:cubicBezTo>
                  <a:pt x="572779" y="362434"/>
                  <a:pt x="552519" y="382717"/>
                  <a:pt x="527396" y="382717"/>
                </a:cubicBezTo>
                <a:lnTo>
                  <a:pt x="521607" y="382717"/>
                </a:lnTo>
                <a:lnTo>
                  <a:pt x="521607" y="574624"/>
                </a:lnTo>
                <a:cubicBezTo>
                  <a:pt x="521607" y="592249"/>
                  <a:pt x="507251" y="606580"/>
                  <a:pt x="489595" y="606580"/>
                </a:cubicBezTo>
                <a:cubicBezTo>
                  <a:pt x="473155" y="606580"/>
                  <a:pt x="459552" y="594098"/>
                  <a:pt x="457815" y="578149"/>
                </a:cubicBezTo>
                <a:cubicBezTo>
                  <a:pt x="456021" y="594214"/>
                  <a:pt x="442417" y="606580"/>
                  <a:pt x="425978" y="606580"/>
                </a:cubicBezTo>
                <a:cubicBezTo>
                  <a:pt x="408322" y="606580"/>
                  <a:pt x="393966" y="592249"/>
                  <a:pt x="393966" y="574624"/>
                </a:cubicBezTo>
                <a:lnTo>
                  <a:pt x="393966" y="392541"/>
                </a:lnTo>
                <a:cubicBezTo>
                  <a:pt x="411506" y="380521"/>
                  <a:pt x="422967" y="360354"/>
                  <a:pt x="422967" y="337528"/>
                </a:cubicBezTo>
                <a:lnTo>
                  <a:pt x="422967" y="242528"/>
                </a:lnTo>
                <a:lnTo>
                  <a:pt x="440739" y="242528"/>
                </a:lnTo>
                <a:lnTo>
                  <a:pt x="445833" y="186996"/>
                </a:lnTo>
                <a:cubicBezTo>
                  <a:pt x="445659" y="186013"/>
                  <a:pt x="445428" y="184973"/>
                  <a:pt x="445196" y="183991"/>
                </a:cubicBezTo>
                <a:cubicBezTo>
                  <a:pt x="443459" y="176768"/>
                  <a:pt x="440276" y="169891"/>
                  <a:pt x="436860" y="162726"/>
                </a:cubicBezTo>
                <a:cubicBezTo>
                  <a:pt x="436860" y="162726"/>
                  <a:pt x="436166" y="161281"/>
                  <a:pt x="435818" y="160472"/>
                </a:cubicBezTo>
                <a:lnTo>
                  <a:pt x="435876" y="160472"/>
                </a:lnTo>
                <a:cubicBezTo>
                  <a:pt x="435818" y="160356"/>
                  <a:pt x="435818" y="160241"/>
                  <a:pt x="435703" y="160183"/>
                </a:cubicBezTo>
                <a:close/>
                <a:moveTo>
                  <a:pt x="264349" y="160183"/>
                </a:moveTo>
                <a:lnTo>
                  <a:pt x="308327" y="160183"/>
                </a:lnTo>
                <a:cubicBezTo>
                  <a:pt x="308269" y="160241"/>
                  <a:pt x="308269" y="160414"/>
                  <a:pt x="308154" y="160472"/>
                </a:cubicBezTo>
                <a:lnTo>
                  <a:pt x="308385" y="160472"/>
                </a:lnTo>
                <a:cubicBezTo>
                  <a:pt x="308038" y="161281"/>
                  <a:pt x="307344" y="162726"/>
                  <a:pt x="307344" y="162726"/>
                </a:cubicBezTo>
                <a:cubicBezTo>
                  <a:pt x="303467" y="170989"/>
                  <a:pt x="299821" y="178848"/>
                  <a:pt x="298316" y="187227"/>
                </a:cubicBezTo>
                <a:lnTo>
                  <a:pt x="303409" y="242470"/>
                </a:lnTo>
                <a:lnTo>
                  <a:pt x="322910" y="242470"/>
                </a:lnTo>
                <a:lnTo>
                  <a:pt x="339401" y="160183"/>
                </a:lnTo>
                <a:lnTo>
                  <a:pt x="355951" y="160183"/>
                </a:lnTo>
                <a:cubicBezTo>
                  <a:pt x="380949" y="160183"/>
                  <a:pt x="401202" y="180466"/>
                  <a:pt x="401376" y="205430"/>
                </a:cubicBezTo>
                <a:lnTo>
                  <a:pt x="401376" y="337413"/>
                </a:lnTo>
                <a:cubicBezTo>
                  <a:pt x="401376" y="362434"/>
                  <a:pt x="381065" y="382717"/>
                  <a:pt x="356009" y="382717"/>
                </a:cubicBezTo>
                <a:lnTo>
                  <a:pt x="350222" y="382717"/>
                </a:lnTo>
                <a:lnTo>
                  <a:pt x="350222" y="574624"/>
                </a:lnTo>
                <a:cubicBezTo>
                  <a:pt x="350222" y="592249"/>
                  <a:pt x="335872" y="606580"/>
                  <a:pt x="318222" y="606580"/>
                </a:cubicBezTo>
                <a:cubicBezTo>
                  <a:pt x="301788" y="606580"/>
                  <a:pt x="288190" y="594098"/>
                  <a:pt x="286396" y="578149"/>
                </a:cubicBezTo>
                <a:cubicBezTo>
                  <a:pt x="284660" y="594214"/>
                  <a:pt x="271062" y="606580"/>
                  <a:pt x="254628" y="606580"/>
                </a:cubicBezTo>
                <a:cubicBezTo>
                  <a:pt x="236978" y="606580"/>
                  <a:pt x="222628" y="592249"/>
                  <a:pt x="222628" y="574624"/>
                </a:cubicBezTo>
                <a:lnTo>
                  <a:pt x="222628" y="382833"/>
                </a:lnTo>
                <a:lnTo>
                  <a:pt x="216841" y="382833"/>
                </a:lnTo>
                <a:cubicBezTo>
                  <a:pt x="191727" y="382833"/>
                  <a:pt x="171474" y="362608"/>
                  <a:pt x="171474" y="337528"/>
                </a:cubicBezTo>
                <a:lnTo>
                  <a:pt x="171474" y="205545"/>
                </a:lnTo>
                <a:cubicBezTo>
                  <a:pt x="171474" y="180524"/>
                  <a:pt x="191727" y="160241"/>
                  <a:pt x="216841" y="160241"/>
                </a:cubicBezTo>
                <a:lnTo>
                  <a:pt x="233333" y="160241"/>
                </a:lnTo>
                <a:lnTo>
                  <a:pt x="249825" y="242528"/>
                </a:lnTo>
                <a:lnTo>
                  <a:pt x="269383" y="242528"/>
                </a:lnTo>
                <a:lnTo>
                  <a:pt x="274476" y="186996"/>
                </a:lnTo>
                <a:cubicBezTo>
                  <a:pt x="274302" y="186013"/>
                  <a:pt x="274071" y="184973"/>
                  <a:pt x="273839" y="183991"/>
                </a:cubicBezTo>
                <a:cubicBezTo>
                  <a:pt x="272045" y="176768"/>
                  <a:pt x="268921" y="169891"/>
                  <a:pt x="265506" y="162726"/>
                </a:cubicBezTo>
                <a:cubicBezTo>
                  <a:pt x="265506" y="162726"/>
                  <a:pt x="264812" y="161281"/>
                  <a:pt x="264407" y="160472"/>
                </a:cubicBezTo>
                <a:lnTo>
                  <a:pt x="264523" y="160472"/>
                </a:lnTo>
                <a:cubicBezTo>
                  <a:pt x="264407" y="160356"/>
                  <a:pt x="264407" y="160241"/>
                  <a:pt x="264349" y="160183"/>
                </a:cubicBezTo>
                <a:close/>
                <a:moveTo>
                  <a:pt x="92987" y="160183"/>
                </a:moveTo>
                <a:lnTo>
                  <a:pt x="136964" y="160183"/>
                </a:lnTo>
                <a:cubicBezTo>
                  <a:pt x="136848" y="160241"/>
                  <a:pt x="136848" y="160414"/>
                  <a:pt x="136791" y="160472"/>
                </a:cubicBezTo>
                <a:lnTo>
                  <a:pt x="137022" y="160472"/>
                </a:lnTo>
                <a:cubicBezTo>
                  <a:pt x="136617" y="161281"/>
                  <a:pt x="135923" y="162726"/>
                  <a:pt x="135923" y="162726"/>
                </a:cubicBezTo>
                <a:cubicBezTo>
                  <a:pt x="132104" y="170989"/>
                  <a:pt x="128458" y="178848"/>
                  <a:pt x="126896" y="187227"/>
                </a:cubicBezTo>
                <a:lnTo>
                  <a:pt x="131988" y="242470"/>
                </a:lnTo>
                <a:lnTo>
                  <a:pt x="149752" y="242470"/>
                </a:lnTo>
                <a:lnTo>
                  <a:pt x="149752" y="337471"/>
                </a:lnTo>
                <a:cubicBezTo>
                  <a:pt x="149752" y="360296"/>
                  <a:pt x="161267" y="380406"/>
                  <a:pt x="178742" y="392483"/>
                </a:cubicBezTo>
                <a:lnTo>
                  <a:pt x="178742" y="574624"/>
                </a:lnTo>
                <a:cubicBezTo>
                  <a:pt x="178742" y="592249"/>
                  <a:pt x="164392" y="606580"/>
                  <a:pt x="146743" y="606580"/>
                </a:cubicBezTo>
                <a:cubicBezTo>
                  <a:pt x="130310" y="606580"/>
                  <a:pt x="116712" y="594098"/>
                  <a:pt x="114976" y="578149"/>
                </a:cubicBezTo>
                <a:cubicBezTo>
                  <a:pt x="113182" y="594214"/>
                  <a:pt x="99584" y="606580"/>
                  <a:pt x="83151" y="606580"/>
                </a:cubicBezTo>
                <a:cubicBezTo>
                  <a:pt x="65502" y="606580"/>
                  <a:pt x="51152" y="592249"/>
                  <a:pt x="51152" y="574624"/>
                </a:cubicBezTo>
                <a:lnTo>
                  <a:pt x="51152" y="382833"/>
                </a:lnTo>
                <a:lnTo>
                  <a:pt x="45365" y="382833"/>
                </a:lnTo>
                <a:cubicBezTo>
                  <a:pt x="20310" y="382833"/>
                  <a:pt x="0" y="362608"/>
                  <a:pt x="0" y="337528"/>
                </a:cubicBezTo>
                <a:lnTo>
                  <a:pt x="0" y="205545"/>
                </a:lnTo>
                <a:cubicBezTo>
                  <a:pt x="0" y="180524"/>
                  <a:pt x="20310" y="160241"/>
                  <a:pt x="45365" y="160241"/>
                </a:cubicBezTo>
                <a:lnTo>
                  <a:pt x="61972" y="160241"/>
                </a:lnTo>
                <a:lnTo>
                  <a:pt x="78464" y="242528"/>
                </a:lnTo>
                <a:lnTo>
                  <a:pt x="97964" y="242528"/>
                </a:lnTo>
                <a:lnTo>
                  <a:pt x="103056" y="186996"/>
                </a:lnTo>
                <a:cubicBezTo>
                  <a:pt x="102940" y="186013"/>
                  <a:pt x="102709" y="184973"/>
                  <a:pt x="102477" y="183991"/>
                </a:cubicBezTo>
                <a:cubicBezTo>
                  <a:pt x="100683" y="176768"/>
                  <a:pt x="97501" y="169891"/>
                  <a:pt x="94145" y="162726"/>
                </a:cubicBezTo>
                <a:cubicBezTo>
                  <a:pt x="94145" y="162726"/>
                  <a:pt x="93450" y="161281"/>
                  <a:pt x="93045" y="160472"/>
                </a:cubicBezTo>
                <a:lnTo>
                  <a:pt x="93103" y="160472"/>
                </a:lnTo>
                <a:cubicBezTo>
                  <a:pt x="93045" y="160356"/>
                  <a:pt x="93045" y="160241"/>
                  <a:pt x="92987" y="160183"/>
                </a:cubicBezTo>
                <a:close/>
                <a:moveTo>
                  <a:pt x="457411" y="751"/>
                </a:moveTo>
                <a:lnTo>
                  <a:pt x="458047" y="751"/>
                </a:lnTo>
                <a:cubicBezTo>
                  <a:pt x="488012" y="751"/>
                  <a:pt x="514158" y="20971"/>
                  <a:pt x="521621" y="49915"/>
                </a:cubicBezTo>
                <a:cubicBezTo>
                  <a:pt x="523009" y="55403"/>
                  <a:pt x="523761" y="61007"/>
                  <a:pt x="523761" y="66553"/>
                </a:cubicBezTo>
                <a:cubicBezTo>
                  <a:pt x="523761" y="102718"/>
                  <a:pt x="494317" y="132124"/>
                  <a:pt x="458105" y="132124"/>
                </a:cubicBezTo>
                <a:lnTo>
                  <a:pt x="457469" y="132124"/>
                </a:lnTo>
                <a:cubicBezTo>
                  <a:pt x="427504" y="132124"/>
                  <a:pt x="401358" y="111904"/>
                  <a:pt x="393895" y="82960"/>
                </a:cubicBezTo>
                <a:cubicBezTo>
                  <a:pt x="392507" y="77472"/>
                  <a:pt x="391755" y="71868"/>
                  <a:pt x="391755" y="66322"/>
                </a:cubicBezTo>
                <a:cubicBezTo>
                  <a:pt x="391755" y="30157"/>
                  <a:pt x="421199" y="751"/>
                  <a:pt x="457411" y="751"/>
                </a:cubicBezTo>
                <a:close/>
                <a:moveTo>
                  <a:pt x="285868" y="751"/>
                </a:moveTo>
                <a:lnTo>
                  <a:pt x="286621" y="751"/>
                </a:lnTo>
                <a:cubicBezTo>
                  <a:pt x="316601" y="751"/>
                  <a:pt x="342761" y="20971"/>
                  <a:pt x="350227" y="49915"/>
                </a:cubicBezTo>
                <a:cubicBezTo>
                  <a:pt x="351674" y="55403"/>
                  <a:pt x="352369" y="61007"/>
                  <a:pt x="352369" y="66553"/>
                </a:cubicBezTo>
                <a:cubicBezTo>
                  <a:pt x="352369" y="102718"/>
                  <a:pt x="322909" y="132124"/>
                  <a:pt x="286736" y="132124"/>
                </a:cubicBezTo>
                <a:lnTo>
                  <a:pt x="286100" y="132124"/>
                </a:lnTo>
                <a:cubicBezTo>
                  <a:pt x="256119" y="132124"/>
                  <a:pt x="229959" y="111846"/>
                  <a:pt x="222493" y="82845"/>
                </a:cubicBezTo>
                <a:cubicBezTo>
                  <a:pt x="221046" y="77414"/>
                  <a:pt x="220351" y="71810"/>
                  <a:pt x="220351" y="66264"/>
                </a:cubicBezTo>
                <a:cubicBezTo>
                  <a:pt x="220351" y="30157"/>
                  <a:pt x="249753" y="751"/>
                  <a:pt x="285868" y="751"/>
                </a:cubicBezTo>
                <a:close/>
                <a:moveTo>
                  <a:pt x="114639" y="751"/>
                </a:moveTo>
                <a:lnTo>
                  <a:pt x="115275" y="751"/>
                </a:lnTo>
                <a:cubicBezTo>
                  <a:pt x="145256" y="751"/>
                  <a:pt x="171416" y="20971"/>
                  <a:pt x="178882" y="49915"/>
                </a:cubicBezTo>
                <a:cubicBezTo>
                  <a:pt x="180329" y="55403"/>
                  <a:pt x="181024" y="61007"/>
                  <a:pt x="181024" y="66553"/>
                </a:cubicBezTo>
                <a:cubicBezTo>
                  <a:pt x="181024" y="102718"/>
                  <a:pt x="151564" y="132124"/>
                  <a:pt x="115333" y="132124"/>
                </a:cubicBezTo>
                <a:lnTo>
                  <a:pt x="114754" y="132124"/>
                </a:lnTo>
                <a:cubicBezTo>
                  <a:pt x="84774" y="132124"/>
                  <a:pt x="58614" y="111904"/>
                  <a:pt x="51148" y="82960"/>
                </a:cubicBezTo>
                <a:cubicBezTo>
                  <a:pt x="49701" y="77472"/>
                  <a:pt x="49006" y="71868"/>
                  <a:pt x="49006" y="66322"/>
                </a:cubicBezTo>
                <a:cubicBezTo>
                  <a:pt x="49006" y="30157"/>
                  <a:pt x="78466" y="751"/>
                  <a:pt x="114639" y="751"/>
                </a:cubicBezTo>
                <a:close/>
                <a:moveTo>
                  <a:pt x="457410" y="423"/>
                </a:moveTo>
                <a:cubicBezTo>
                  <a:pt x="420880" y="423"/>
                  <a:pt x="391355" y="29894"/>
                  <a:pt x="391355" y="66356"/>
                </a:cubicBezTo>
                <a:cubicBezTo>
                  <a:pt x="391355" y="72135"/>
                  <a:pt x="392108" y="77740"/>
                  <a:pt x="393497" y="83056"/>
                </a:cubicBezTo>
                <a:cubicBezTo>
                  <a:pt x="400849" y="111487"/>
                  <a:pt x="426669" y="132521"/>
                  <a:pt x="457468" y="132521"/>
                </a:cubicBezTo>
                <a:lnTo>
                  <a:pt x="457815" y="132521"/>
                </a:lnTo>
                <a:lnTo>
                  <a:pt x="458104" y="132521"/>
                </a:lnTo>
                <a:cubicBezTo>
                  <a:pt x="494634" y="132521"/>
                  <a:pt x="524159" y="103050"/>
                  <a:pt x="524159" y="66587"/>
                </a:cubicBezTo>
                <a:cubicBezTo>
                  <a:pt x="524159" y="60809"/>
                  <a:pt x="523406" y="55204"/>
                  <a:pt x="522017" y="49887"/>
                </a:cubicBezTo>
                <a:cubicBezTo>
                  <a:pt x="514665" y="21457"/>
                  <a:pt x="488845" y="423"/>
                  <a:pt x="458046" y="423"/>
                </a:cubicBezTo>
                <a:lnTo>
                  <a:pt x="457699" y="423"/>
                </a:lnTo>
                <a:close/>
                <a:moveTo>
                  <a:pt x="114646" y="423"/>
                </a:moveTo>
                <a:cubicBezTo>
                  <a:pt x="78190" y="423"/>
                  <a:pt x="48620" y="29894"/>
                  <a:pt x="48620" y="66356"/>
                </a:cubicBezTo>
                <a:cubicBezTo>
                  <a:pt x="48620" y="72135"/>
                  <a:pt x="49372" y="77740"/>
                  <a:pt x="50761" y="83056"/>
                </a:cubicBezTo>
                <a:cubicBezTo>
                  <a:pt x="58110" y="111487"/>
                  <a:pt x="83977" y="132521"/>
                  <a:pt x="114762" y="132521"/>
                </a:cubicBezTo>
                <a:lnTo>
                  <a:pt x="115051" y="132521"/>
                </a:lnTo>
                <a:lnTo>
                  <a:pt x="115340" y="132521"/>
                </a:lnTo>
                <a:cubicBezTo>
                  <a:pt x="151854" y="132521"/>
                  <a:pt x="181424" y="103050"/>
                  <a:pt x="181424" y="66587"/>
                </a:cubicBezTo>
                <a:cubicBezTo>
                  <a:pt x="181424" y="60809"/>
                  <a:pt x="180614" y="55204"/>
                  <a:pt x="179225" y="49887"/>
                </a:cubicBezTo>
                <a:cubicBezTo>
                  <a:pt x="171934" y="21457"/>
                  <a:pt x="146067" y="423"/>
                  <a:pt x="115282" y="423"/>
                </a:cubicBezTo>
                <a:lnTo>
                  <a:pt x="114993" y="423"/>
                </a:lnTo>
                <a:close/>
                <a:moveTo>
                  <a:pt x="286036" y="397"/>
                </a:moveTo>
                <a:cubicBezTo>
                  <a:pt x="249522" y="282"/>
                  <a:pt x="219952" y="29874"/>
                  <a:pt x="219952" y="66286"/>
                </a:cubicBezTo>
                <a:cubicBezTo>
                  <a:pt x="219952" y="72066"/>
                  <a:pt x="220762" y="77672"/>
                  <a:pt x="222151" y="82990"/>
                </a:cubicBezTo>
                <a:cubicBezTo>
                  <a:pt x="229442" y="111484"/>
                  <a:pt x="255309" y="132522"/>
                  <a:pt x="286094" y="132522"/>
                </a:cubicBezTo>
                <a:lnTo>
                  <a:pt x="286383" y="132522"/>
                </a:lnTo>
                <a:lnTo>
                  <a:pt x="286730" y="132522"/>
                </a:lnTo>
                <a:cubicBezTo>
                  <a:pt x="323186" y="132522"/>
                  <a:pt x="352756" y="103045"/>
                  <a:pt x="352756" y="66575"/>
                </a:cubicBezTo>
                <a:cubicBezTo>
                  <a:pt x="352756" y="60796"/>
                  <a:pt x="352004" y="55189"/>
                  <a:pt x="350615" y="49872"/>
                </a:cubicBezTo>
                <a:cubicBezTo>
                  <a:pt x="343266" y="21436"/>
                  <a:pt x="317399" y="397"/>
                  <a:pt x="286614" y="397"/>
                </a:cubicBezTo>
                <a:lnTo>
                  <a:pt x="286325" y="397"/>
                </a:lnTo>
                <a:close/>
                <a:moveTo>
                  <a:pt x="457411" y="0"/>
                </a:moveTo>
                <a:lnTo>
                  <a:pt x="458047" y="0"/>
                </a:lnTo>
                <a:cubicBezTo>
                  <a:pt x="488359" y="0"/>
                  <a:pt x="514795" y="20451"/>
                  <a:pt x="522315" y="49741"/>
                </a:cubicBezTo>
                <a:cubicBezTo>
                  <a:pt x="523761" y="55230"/>
                  <a:pt x="524513" y="60891"/>
                  <a:pt x="524513" y="66553"/>
                </a:cubicBezTo>
                <a:cubicBezTo>
                  <a:pt x="524513" y="103122"/>
                  <a:pt x="494722" y="132875"/>
                  <a:pt x="458105" y="132875"/>
                </a:cubicBezTo>
                <a:lnTo>
                  <a:pt x="457469" y="132875"/>
                </a:lnTo>
                <a:cubicBezTo>
                  <a:pt x="427157" y="132875"/>
                  <a:pt x="400721" y="112424"/>
                  <a:pt x="393201" y="83133"/>
                </a:cubicBezTo>
                <a:cubicBezTo>
                  <a:pt x="391755" y="77645"/>
                  <a:pt x="391003" y="71983"/>
                  <a:pt x="391003" y="66322"/>
                </a:cubicBezTo>
                <a:cubicBezTo>
                  <a:pt x="391003" y="29752"/>
                  <a:pt x="420794" y="0"/>
                  <a:pt x="457411" y="0"/>
                </a:cubicBezTo>
                <a:close/>
                <a:moveTo>
                  <a:pt x="285868" y="0"/>
                </a:moveTo>
                <a:lnTo>
                  <a:pt x="286621" y="0"/>
                </a:lnTo>
                <a:cubicBezTo>
                  <a:pt x="316948" y="0"/>
                  <a:pt x="343456" y="20451"/>
                  <a:pt x="350980" y="49741"/>
                </a:cubicBezTo>
                <a:cubicBezTo>
                  <a:pt x="352427" y="55287"/>
                  <a:pt x="353179" y="60891"/>
                  <a:pt x="353179" y="66553"/>
                </a:cubicBezTo>
                <a:cubicBezTo>
                  <a:pt x="353179" y="103122"/>
                  <a:pt x="323372" y="132875"/>
                  <a:pt x="286736" y="132875"/>
                </a:cubicBezTo>
                <a:lnTo>
                  <a:pt x="286100" y="132875"/>
                </a:lnTo>
                <a:cubicBezTo>
                  <a:pt x="255772" y="132875"/>
                  <a:pt x="229322" y="112366"/>
                  <a:pt x="221740" y="83076"/>
                </a:cubicBezTo>
                <a:cubicBezTo>
                  <a:pt x="220294" y="77530"/>
                  <a:pt x="219599" y="71868"/>
                  <a:pt x="219599" y="66264"/>
                </a:cubicBezTo>
                <a:cubicBezTo>
                  <a:pt x="219599" y="29695"/>
                  <a:pt x="249348" y="0"/>
                  <a:pt x="285868" y="0"/>
                </a:cubicBezTo>
                <a:close/>
                <a:moveTo>
                  <a:pt x="114639" y="0"/>
                </a:moveTo>
                <a:lnTo>
                  <a:pt x="115275" y="0"/>
                </a:lnTo>
                <a:cubicBezTo>
                  <a:pt x="145603" y="0"/>
                  <a:pt x="172053" y="20451"/>
                  <a:pt x="179635" y="49741"/>
                </a:cubicBezTo>
                <a:cubicBezTo>
                  <a:pt x="181081" y="55230"/>
                  <a:pt x="181776" y="60891"/>
                  <a:pt x="181776" y="66553"/>
                </a:cubicBezTo>
                <a:cubicBezTo>
                  <a:pt x="181776" y="103122"/>
                  <a:pt x="151969" y="132875"/>
                  <a:pt x="115333" y="132875"/>
                </a:cubicBezTo>
                <a:lnTo>
                  <a:pt x="114754" y="132875"/>
                </a:lnTo>
                <a:cubicBezTo>
                  <a:pt x="84427" y="132875"/>
                  <a:pt x="57919" y="112424"/>
                  <a:pt x="50395" y="83133"/>
                </a:cubicBezTo>
                <a:cubicBezTo>
                  <a:pt x="48948" y="77645"/>
                  <a:pt x="48196" y="71983"/>
                  <a:pt x="48196" y="66322"/>
                </a:cubicBezTo>
                <a:cubicBezTo>
                  <a:pt x="48196" y="29752"/>
                  <a:pt x="78003" y="0"/>
                  <a:pt x="114639" y="0"/>
                </a:cubicBezTo>
                <a:close/>
              </a:path>
            </a:pathLst>
          </a:custGeom>
          <a:solidFill>
            <a:schemeClr val="accent1"/>
          </a:solidFill>
          <a:ln>
            <a:noFill/>
          </a:ln>
        </p:spPr>
        <p:txBody>
          <a:bodyPr wrap="square" lIns="68580" tIns="34290" rIns="68580" bIns="34290">
            <a:normAutofit/>
          </a:bodyPr>
          <a:lstStyle/>
          <a:p>
            <a:endParaRPr lang="zh-CN" altLang="en-US" sz="1350"/>
          </a:p>
        </p:txBody>
      </p:sp>
      <p:sp>
        <p:nvSpPr>
          <p:cNvPr id="17" name="ïśḷîdè"/>
          <p:cNvSpPr/>
          <p:nvPr/>
        </p:nvSpPr>
        <p:spPr bwMode="auto">
          <a:xfrm>
            <a:off x="3002821" y="1904000"/>
            <a:ext cx="307131" cy="325256"/>
          </a:xfrm>
          <a:custGeom>
            <a:avLst/>
            <a:gdLst>
              <a:gd name="connsiteX0" fmla="*/ 435703 w 572779"/>
              <a:gd name="connsiteY0" fmla="*/ 160183 h 606580"/>
              <a:gd name="connsiteX1" fmla="*/ 479697 w 572779"/>
              <a:gd name="connsiteY1" fmla="*/ 160183 h 606580"/>
              <a:gd name="connsiteX2" fmla="*/ 479581 w 572779"/>
              <a:gd name="connsiteY2" fmla="*/ 160472 h 606580"/>
              <a:gd name="connsiteX3" fmla="*/ 479812 w 572779"/>
              <a:gd name="connsiteY3" fmla="*/ 160472 h 606580"/>
              <a:gd name="connsiteX4" fmla="*/ 478713 w 572779"/>
              <a:gd name="connsiteY4" fmla="*/ 162726 h 606580"/>
              <a:gd name="connsiteX5" fmla="*/ 469682 w 572779"/>
              <a:gd name="connsiteY5" fmla="*/ 187227 h 606580"/>
              <a:gd name="connsiteX6" fmla="*/ 474776 w 572779"/>
              <a:gd name="connsiteY6" fmla="*/ 242470 h 606580"/>
              <a:gd name="connsiteX7" fmla="*/ 494284 w 572779"/>
              <a:gd name="connsiteY7" fmla="*/ 242470 h 606580"/>
              <a:gd name="connsiteX8" fmla="*/ 510840 w 572779"/>
              <a:gd name="connsiteY8" fmla="*/ 160183 h 606580"/>
              <a:gd name="connsiteX9" fmla="*/ 527338 w 572779"/>
              <a:gd name="connsiteY9" fmla="*/ 160183 h 606580"/>
              <a:gd name="connsiteX10" fmla="*/ 572779 w 572779"/>
              <a:gd name="connsiteY10" fmla="*/ 205430 h 606580"/>
              <a:gd name="connsiteX11" fmla="*/ 572779 w 572779"/>
              <a:gd name="connsiteY11" fmla="*/ 337413 h 606580"/>
              <a:gd name="connsiteX12" fmla="*/ 527396 w 572779"/>
              <a:gd name="connsiteY12" fmla="*/ 382717 h 606580"/>
              <a:gd name="connsiteX13" fmla="*/ 521607 w 572779"/>
              <a:gd name="connsiteY13" fmla="*/ 382717 h 606580"/>
              <a:gd name="connsiteX14" fmla="*/ 521607 w 572779"/>
              <a:gd name="connsiteY14" fmla="*/ 574624 h 606580"/>
              <a:gd name="connsiteX15" fmla="*/ 489595 w 572779"/>
              <a:gd name="connsiteY15" fmla="*/ 606580 h 606580"/>
              <a:gd name="connsiteX16" fmla="*/ 457815 w 572779"/>
              <a:gd name="connsiteY16" fmla="*/ 578149 h 606580"/>
              <a:gd name="connsiteX17" fmla="*/ 425978 w 572779"/>
              <a:gd name="connsiteY17" fmla="*/ 606580 h 606580"/>
              <a:gd name="connsiteX18" fmla="*/ 393966 w 572779"/>
              <a:gd name="connsiteY18" fmla="*/ 574624 h 606580"/>
              <a:gd name="connsiteX19" fmla="*/ 393966 w 572779"/>
              <a:gd name="connsiteY19" fmla="*/ 392541 h 606580"/>
              <a:gd name="connsiteX20" fmla="*/ 422967 w 572779"/>
              <a:gd name="connsiteY20" fmla="*/ 337528 h 606580"/>
              <a:gd name="connsiteX21" fmla="*/ 422967 w 572779"/>
              <a:gd name="connsiteY21" fmla="*/ 242528 h 606580"/>
              <a:gd name="connsiteX22" fmla="*/ 440739 w 572779"/>
              <a:gd name="connsiteY22" fmla="*/ 242528 h 606580"/>
              <a:gd name="connsiteX23" fmla="*/ 445833 w 572779"/>
              <a:gd name="connsiteY23" fmla="*/ 186996 h 606580"/>
              <a:gd name="connsiteX24" fmla="*/ 445196 w 572779"/>
              <a:gd name="connsiteY24" fmla="*/ 183991 h 606580"/>
              <a:gd name="connsiteX25" fmla="*/ 436860 w 572779"/>
              <a:gd name="connsiteY25" fmla="*/ 162726 h 606580"/>
              <a:gd name="connsiteX26" fmla="*/ 435818 w 572779"/>
              <a:gd name="connsiteY26" fmla="*/ 160472 h 606580"/>
              <a:gd name="connsiteX27" fmla="*/ 435876 w 572779"/>
              <a:gd name="connsiteY27" fmla="*/ 160472 h 606580"/>
              <a:gd name="connsiteX28" fmla="*/ 435703 w 572779"/>
              <a:gd name="connsiteY28" fmla="*/ 160183 h 606580"/>
              <a:gd name="connsiteX29" fmla="*/ 264349 w 572779"/>
              <a:gd name="connsiteY29" fmla="*/ 160183 h 606580"/>
              <a:gd name="connsiteX30" fmla="*/ 308327 w 572779"/>
              <a:gd name="connsiteY30" fmla="*/ 160183 h 606580"/>
              <a:gd name="connsiteX31" fmla="*/ 308154 w 572779"/>
              <a:gd name="connsiteY31" fmla="*/ 160472 h 606580"/>
              <a:gd name="connsiteX32" fmla="*/ 308385 w 572779"/>
              <a:gd name="connsiteY32" fmla="*/ 160472 h 606580"/>
              <a:gd name="connsiteX33" fmla="*/ 307344 w 572779"/>
              <a:gd name="connsiteY33" fmla="*/ 162726 h 606580"/>
              <a:gd name="connsiteX34" fmla="*/ 298316 w 572779"/>
              <a:gd name="connsiteY34" fmla="*/ 187227 h 606580"/>
              <a:gd name="connsiteX35" fmla="*/ 303409 w 572779"/>
              <a:gd name="connsiteY35" fmla="*/ 242470 h 606580"/>
              <a:gd name="connsiteX36" fmla="*/ 322910 w 572779"/>
              <a:gd name="connsiteY36" fmla="*/ 242470 h 606580"/>
              <a:gd name="connsiteX37" fmla="*/ 339401 w 572779"/>
              <a:gd name="connsiteY37" fmla="*/ 160183 h 606580"/>
              <a:gd name="connsiteX38" fmla="*/ 355951 w 572779"/>
              <a:gd name="connsiteY38" fmla="*/ 160183 h 606580"/>
              <a:gd name="connsiteX39" fmla="*/ 401376 w 572779"/>
              <a:gd name="connsiteY39" fmla="*/ 205430 h 606580"/>
              <a:gd name="connsiteX40" fmla="*/ 401376 w 572779"/>
              <a:gd name="connsiteY40" fmla="*/ 337413 h 606580"/>
              <a:gd name="connsiteX41" fmla="*/ 356009 w 572779"/>
              <a:gd name="connsiteY41" fmla="*/ 382717 h 606580"/>
              <a:gd name="connsiteX42" fmla="*/ 350222 w 572779"/>
              <a:gd name="connsiteY42" fmla="*/ 382717 h 606580"/>
              <a:gd name="connsiteX43" fmla="*/ 350222 w 572779"/>
              <a:gd name="connsiteY43" fmla="*/ 574624 h 606580"/>
              <a:gd name="connsiteX44" fmla="*/ 318222 w 572779"/>
              <a:gd name="connsiteY44" fmla="*/ 606580 h 606580"/>
              <a:gd name="connsiteX45" fmla="*/ 286396 w 572779"/>
              <a:gd name="connsiteY45" fmla="*/ 578149 h 606580"/>
              <a:gd name="connsiteX46" fmla="*/ 254628 w 572779"/>
              <a:gd name="connsiteY46" fmla="*/ 606580 h 606580"/>
              <a:gd name="connsiteX47" fmla="*/ 222628 w 572779"/>
              <a:gd name="connsiteY47" fmla="*/ 574624 h 606580"/>
              <a:gd name="connsiteX48" fmla="*/ 222628 w 572779"/>
              <a:gd name="connsiteY48" fmla="*/ 382833 h 606580"/>
              <a:gd name="connsiteX49" fmla="*/ 216841 w 572779"/>
              <a:gd name="connsiteY49" fmla="*/ 382833 h 606580"/>
              <a:gd name="connsiteX50" fmla="*/ 171474 w 572779"/>
              <a:gd name="connsiteY50" fmla="*/ 337528 h 606580"/>
              <a:gd name="connsiteX51" fmla="*/ 171474 w 572779"/>
              <a:gd name="connsiteY51" fmla="*/ 205545 h 606580"/>
              <a:gd name="connsiteX52" fmla="*/ 216841 w 572779"/>
              <a:gd name="connsiteY52" fmla="*/ 160241 h 606580"/>
              <a:gd name="connsiteX53" fmla="*/ 233333 w 572779"/>
              <a:gd name="connsiteY53" fmla="*/ 160241 h 606580"/>
              <a:gd name="connsiteX54" fmla="*/ 249825 w 572779"/>
              <a:gd name="connsiteY54" fmla="*/ 242528 h 606580"/>
              <a:gd name="connsiteX55" fmla="*/ 269383 w 572779"/>
              <a:gd name="connsiteY55" fmla="*/ 242528 h 606580"/>
              <a:gd name="connsiteX56" fmla="*/ 274476 w 572779"/>
              <a:gd name="connsiteY56" fmla="*/ 186996 h 606580"/>
              <a:gd name="connsiteX57" fmla="*/ 273839 w 572779"/>
              <a:gd name="connsiteY57" fmla="*/ 183991 h 606580"/>
              <a:gd name="connsiteX58" fmla="*/ 265506 w 572779"/>
              <a:gd name="connsiteY58" fmla="*/ 162726 h 606580"/>
              <a:gd name="connsiteX59" fmla="*/ 264407 w 572779"/>
              <a:gd name="connsiteY59" fmla="*/ 160472 h 606580"/>
              <a:gd name="connsiteX60" fmla="*/ 264523 w 572779"/>
              <a:gd name="connsiteY60" fmla="*/ 160472 h 606580"/>
              <a:gd name="connsiteX61" fmla="*/ 264349 w 572779"/>
              <a:gd name="connsiteY61" fmla="*/ 160183 h 606580"/>
              <a:gd name="connsiteX62" fmla="*/ 92987 w 572779"/>
              <a:gd name="connsiteY62" fmla="*/ 160183 h 606580"/>
              <a:gd name="connsiteX63" fmla="*/ 136964 w 572779"/>
              <a:gd name="connsiteY63" fmla="*/ 160183 h 606580"/>
              <a:gd name="connsiteX64" fmla="*/ 136791 w 572779"/>
              <a:gd name="connsiteY64" fmla="*/ 160472 h 606580"/>
              <a:gd name="connsiteX65" fmla="*/ 137022 w 572779"/>
              <a:gd name="connsiteY65" fmla="*/ 160472 h 606580"/>
              <a:gd name="connsiteX66" fmla="*/ 135923 w 572779"/>
              <a:gd name="connsiteY66" fmla="*/ 162726 h 606580"/>
              <a:gd name="connsiteX67" fmla="*/ 126896 w 572779"/>
              <a:gd name="connsiteY67" fmla="*/ 187227 h 606580"/>
              <a:gd name="connsiteX68" fmla="*/ 131988 w 572779"/>
              <a:gd name="connsiteY68" fmla="*/ 242470 h 606580"/>
              <a:gd name="connsiteX69" fmla="*/ 149752 w 572779"/>
              <a:gd name="connsiteY69" fmla="*/ 242470 h 606580"/>
              <a:gd name="connsiteX70" fmla="*/ 149752 w 572779"/>
              <a:gd name="connsiteY70" fmla="*/ 337471 h 606580"/>
              <a:gd name="connsiteX71" fmla="*/ 178742 w 572779"/>
              <a:gd name="connsiteY71" fmla="*/ 392483 h 606580"/>
              <a:gd name="connsiteX72" fmla="*/ 178742 w 572779"/>
              <a:gd name="connsiteY72" fmla="*/ 574624 h 606580"/>
              <a:gd name="connsiteX73" fmla="*/ 146743 w 572779"/>
              <a:gd name="connsiteY73" fmla="*/ 606580 h 606580"/>
              <a:gd name="connsiteX74" fmla="*/ 114976 w 572779"/>
              <a:gd name="connsiteY74" fmla="*/ 578149 h 606580"/>
              <a:gd name="connsiteX75" fmla="*/ 83151 w 572779"/>
              <a:gd name="connsiteY75" fmla="*/ 606580 h 606580"/>
              <a:gd name="connsiteX76" fmla="*/ 51152 w 572779"/>
              <a:gd name="connsiteY76" fmla="*/ 574624 h 606580"/>
              <a:gd name="connsiteX77" fmla="*/ 51152 w 572779"/>
              <a:gd name="connsiteY77" fmla="*/ 382833 h 606580"/>
              <a:gd name="connsiteX78" fmla="*/ 45365 w 572779"/>
              <a:gd name="connsiteY78" fmla="*/ 382833 h 606580"/>
              <a:gd name="connsiteX79" fmla="*/ 0 w 572779"/>
              <a:gd name="connsiteY79" fmla="*/ 337528 h 606580"/>
              <a:gd name="connsiteX80" fmla="*/ 0 w 572779"/>
              <a:gd name="connsiteY80" fmla="*/ 205545 h 606580"/>
              <a:gd name="connsiteX81" fmla="*/ 45365 w 572779"/>
              <a:gd name="connsiteY81" fmla="*/ 160241 h 606580"/>
              <a:gd name="connsiteX82" fmla="*/ 61972 w 572779"/>
              <a:gd name="connsiteY82" fmla="*/ 160241 h 606580"/>
              <a:gd name="connsiteX83" fmla="*/ 78464 w 572779"/>
              <a:gd name="connsiteY83" fmla="*/ 242528 h 606580"/>
              <a:gd name="connsiteX84" fmla="*/ 97964 w 572779"/>
              <a:gd name="connsiteY84" fmla="*/ 242528 h 606580"/>
              <a:gd name="connsiteX85" fmla="*/ 103056 w 572779"/>
              <a:gd name="connsiteY85" fmla="*/ 186996 h 606580"/>
              <a:gd name="connsiteX86" fmla="*/ 102477 w 572779"/>
              <a:gd name="connsiteY86" fmla="*/ 183991 h 606580"/>
              <a:gd name="connsiteX87" fmla="*/ 94145 w 572779"/>
              <a:gd name="connsiteY87" fmla="*/ 162726 h 606580"/>
              <a:gd name="connsiteX88" fmla="*/ 93045 w 572779"/>
              <a:gd name="connsiteY88" fmla="*/ 160472 h 606580"/>
              <a:gd name="connsiteX89" fmla="*/ 93103 w 572779"/>
              <a:gd name="connsiteY89" fmla="*/ 160472 h 606580"/>
              <a:gd name="connsiteX90" fmla="*/ 92987 w 572779"/>
              <a:gd name="connsiteY90" fmla="*/ 160183 h 606580"/>
              <a:gd name="connsiteX91" fmla="*/ 457411 w 572779"/>
              <a:gd name="connsiteY91" fmla="*/ 751 h 606580"/>
              <a:gd name="connsiteX92" fmla="*/ 458047 w 572779"/>
              <a:gd name="connsiteY92" fmla="*/ 751 h 606580"/>
              <a:gd name="connsiteX93" fmla="*/ 521621 w 572779"/>
              <a:gd name="connsiteY93" fmla="*/ 49915 h 606580"/>
              <a:gd name="connsiteX94" fmla="*/ 523761 w 572779"/>
              <a:gd name="connsiteY94" fmla="*/ 66553 h 606580"/>
              <a:gd name="connsiteX95" fmla="*/ 458105 w 572779"/>
              <a:gd name="connsiteY95" fmla="*/ 132124 h 606580"/>
              <a:gd name="connsiteX96" fmla="*/ 457469 w 572779"/>
              <a:gd name="connsiteY96" fmla="*/ 132124 h 606580"/>
              <a:gd name="connsiteX97" fmla="*/ 393895 w 572779"/>
              <a:gd name="connsiteY97" fmla="*/ 82960 h 606580"/>
              <a:gd name="connsiteX98" fmla="*/ 391755 w 572779"/>
              <a:gd name="connsiteY98" fmla="*/ 66322 h 606580"/>
              <a:gd name="connsiteX99" fmla="*/ 457411 w 572779"/>
              <a:gd name="connsiteY99" fmla="*/ 751 h 606580"/>
              <a:gd name="connsiteX100" fmla="*/ 285868 w 572779"/>
              <a:gd name="connsiteY100" fmla="*/ 751 h 606580"/>
              <a:gd name="connsiteX101" fmla="*/ 286621 w 572779"/>
              <a:gd name="connsiteY101" fmla="*/ 751 h 606580"/>
              <a:gd name="connsiteX102" fmla="*/ 350227 w 572779"/>
              <a:gd name="connsiteY102" fmla="*/ 49915 h 606580"/>
              <a:gd name="connsiteX103" fmla="*/ 352369 w 572779"/>
              <a:gd name="connsiteY103" fmla="*/ 66553 h 606580"/>
              <a:gd name="connsiteX104" fmla="*/ 286736 w 572779"/>
              <a:gd name="connsiteY104" fmla="*/ 132124 h 606580"/>
              <a:gd name="connsiteX105" fmla="*/ 286100 w 572779"/>
              <a:gd name="connsiteY105" fmla="*/ 132124 h 606580"/>
              <a:gd name="connsiteX106" fmla="*/ 222493 w 572779"/>
              <a:gd name="connsiteY106" fmla="*/ 82845 h 606580"/>
              <a:gd name="connsiteX107" fmla="*/ 220351 w 572779"/>
              <a:gd name="connsiteY107" fmla="*/ 66264 h 606580"/>
              <a:gd name="connsiteX108" fmla="*/ 285868 w 572779"/>
              <a:gd name="connsiteY108" fmla="*/ 751 h 606580"/>
              <a:gd name="connsiteX109" fmla="*/ 114639 w 572779"/>
              <a:gd name="connsiteY109" fmla="*/ 751 h 606580"/>
              <a:gd name="connsiteX110" fmla="*/ 115275 w 572779"/>
              <a:gd name="connsiteY110" fmla="*/ 751 h 606580"/>
              <a:gd name="connsiteX111" fmla="*/ 178882 w 572779"/>
              <a:gd name="connsiteY111" fmla="*/ 49915 h 606580"/>
              <a:gd name="connsiteX112" fmla="*/ 181024 w 572779"/>
              <a:gd name="connsiteY112" fmla="*/ 66553 h 606580"/>
              <a:gd name="connsiteX113" fmla="*/ 115333 w 572779"/>
              <a:gd name="connsiteY113" fmla="*/ 132124 h 606580"/>
              <a:gd name="connsiteX114" fmla="*/ 114754 w 572779"/>
              <a:gd name="connsiteY114" fmla="*/ 132124 h 606580"/>
              <a:gd name="connsiteX115" fmla="*/ 51148 w 572779"/>
              <a:gd name="connsiteY115" fmla="*/ 82960 h 606580"/>
              <a:gd name="connsiteX116" fmla="*/ 49006 w 572779"/>
              <a:gd name="connsiteY116" fmla="*/ 66322 h 606580"/>
              <a:gd name="connsiteX117" fmla="*/ 114639 w 572779"/>
              <a:gd name="connsiteY117" fmla="*/ 751 h 606580"/>
              <a:gd name="connsiteX118" fmla="*/ 457410 w 572779"/>
              <a:gd name="connsiteY118" fmla="*/ 423 h 606580"/>
              <a:gd name="connsiteX119" fmla="*/ 391355 w 572779"/>
              <a:gd name="connsiteY119" fmla="*/ 66356 h 606580"/>
              <a:gd name="connsiteX120" fmla="*/ 393497 w 572779"/>
              <a:gd name="connsiteY120" fmla="*/ 83056 h 606580"/>
              <a:gd name="connsiteX121" fmla="*/ 457468 w 572779"/>
              <a:gd name="connsiteY121" fmla="*/ 132521 h 606580"/>
              <a:gd name="connsiteX122" fmla="*/ 457815 w 572779"/>
              <a:gd name="connsiteY122" fmla="*/ 132521 h 606580"/>
              <a:gd name="connsiteX123" fmla="*/ 458104 w 572779"/>
              <a:gd name="connsiteY123" fmla="*/ 132521 h 606580"/>
              <a:gd name="connsiteX124" fmla="*/ 524159 w 572779"/>
              <a:gd name="connsiteY124" fmla="*/ 66587 h 606580"/>
              <a:gd name="connsiteX125" fmla="*/ 522017 w 572779"/>
              <a:gd name="connsiteY125" fmla="*/ 49887 h 606580"/>
              <a:gd name="connsiteX126" fmla="*/ 458046 w 572779"/>
              <a:gd name="connsiteY126" fmla="*/ 423 h 606580"/>
              <a:gd name="connsiteX127" fmla="*/ 457699 w 572779"/>
              <a:gd name="connsiteY127" fmla="*/ 423 h 606580"/>
              <a:gd name="connsiteX128" fmla="*/ 114646 w 572779"/>
              <a:gd name="connsiteY128" fmla="*/ 423 h 606580"/>
              <a:gd name="connsiteX129" fmla="*/ 48620 w 572779"/>
              <a:gd name="connsiteY129" fmla="*/ 66356 h 606580"/>
              <a:gd name="connsiteX130" fmla="*/ 50761 w 572779"/>
              <a:gd name="connsiteY130" fmla="*/ 83056 h 606580"/>
              <a:gd name="connsiteX131" fmla="*/ 114762 w 572779"/>
              <a:gd name="connsiteY131" fmla="*/ 132521 h 606580"/>
              <a:gd name="connsiteX132" fmla="*/ 115051 w 572779"/>
              <a:gd name="connsiteY132" fmla="*/ 132521 h 606580"/>
              <a:gd name="connsiteX133" fmla="*/ 115340 w 572779"/>
              <a:gd name="connsiteY133" fmla="*/ 132521 h 606580"/>
              <a:gd name="connsiteX134" fmla="*/ 181424 w 572779"/>
              <a:gd name="connsiteY134" fmla="*/ 66587 h 606580"/>
              <a:gd name="connsiteX135" fmla="*/ 179225 w 572779"/>
              <a:gd name="connsiteY135" fmla="*/ 49887 h 606580"/>
              <a:gd name="connsiteX136" fmla="*/ 115282 w 572779"/>
              <a:gd name="connsiteY136" fmla="*/ 423 h 606580"/>
              <a:gd name="connsiteX137" fmla="*/ 114993 w 572779"/>
              <a:gd name="connsiteY137" fmla="*/ 423 h 606580"/>
              <a:gd name="connsiteX138" fmla="*/ 286036 w 572779"/>
              <a:gd name="connsiteY138" fmla="*/ 397 h 606580"/>
              <a:gd name="connsiteX139" fmla="*/ 219952 w 572779"/>
              <a:gd name="connsiteY139" fmla="*/ 66286 h 606580"/>
              <a:gd name="connsiteX140" fmla="*/ 222151 w 572779"/>
              <a:gd name="connsiteY140" fmla="*/ 82990 h 606580"/>
              <a:gd name="connsiteX141" fmla="*/ 286094 w 572779"/>
              <a:gd name="connsiteY141" fmla="*/ 132522 h 606580"/>
              <a:gd name="connsiteX142" fmla="*/ 286383 w 572779"/>
              <a:gd name="connsiteY142" fmla="*/ 132522 h 606580"/>
              <a:gd name="connsiteX143" fmla="*/ 286730 w 572779"/>
              <a:gd name="connsiteY143" fmla="*/ 132522 h 606580"/>
              <a:gd name="connsiteX144" fmla="*/ 352756 w 572779"/>
              <a:gd name="connsiteY144" fmla="*/ 66575 h 606580"/>
              <a:gd name="connsiteX145" fmla="*/ 350615 w 572779"/>
              <a:gd name="connsiteY145" fmla="*/ 49872 h 606580"/>
              <a:gd name="connsiteX146" fmla="*/ 286614 w 572779"/>
              <a:gd name="connsiteY146" fmla="*/ 397 h 606580"/>
              <a:gd name="connsiteX147" fmla="*/ 286325 w 572779"/>
              <a:gd name="connsiteY147" fmla="*/ 397 h 606580"/>
              <a:gd name="connsiteX148" fmla="*/ 457411 w 572779"/>
              <a:gd name="connsiteY148" fmla="*/ 0 h 606580"/>
              <a:gd name="connsiteX149" fmla="*/ 458047 w 572779"/>
              <a:gd name="connsiteY149" fmla="*/ 0 h 606580"/>
              <a:gd name="connsiteX150" fmla="*/ 522315 w 572779"/>
              <a:gd name="connsiteY150" fmla="*/ 49741 h 606580"/>
              <a:gd name="connsiteX151" fmla="*/ 524513 w 572779"/>
              <a:gd name="connsiteY151" fmla="*/ 66553 h 606580"/>
              <a:gd name="connsiteX152" fmla="*/ 458105 w 572779"/>
              <a:gd name="connsiteY152" fmla="*/ 132875 h 606580"/>
              <a:gd name="connsiteX153" fmla="*/ 457469 w 572779"/>
              <a:gd name="connsiteY153" fmla="*/ 132875 h 606580"/>
              <a:gd name="connsiteX154" fmla="*/ 393201 w 572779"/>
              <a:gd name="connsiteY154" fmla="*/ 83133 h 606580"/>
              <a:gd name="connsiteX155" fmla="*/ 391003 w 572779"/>
              <a:gd name="connsiteY155" fmla="*/ 66322 h 606580"/>
              <a:gd name="connsiteX156" fmla="*/ 457411 w 572779"/>
              <a:gd name="connsiteY156" fmla="*/ 0 h 606580"/>
              <a:gd name="connsiteX157" fmla="*/ 285868 w 572779"/>
              <a:gd name="connsiteY157" fmla="*/ 0 h 606580"/>
              <a:gd name="connsiteX158" fmla="*/ 286621 w 572779"/>
              <a:gd name="connsiteY158" fmla="*/ 0 h 606580"/>
              <a:gd name="connsiteX159" fmla="*/ 350980 w 572779"/>
              <a:gd name="connsiteY159" fmla="*/ 49741 h 606580"/>
              <a:gd name="connsiteX160" fmla="*/ 353179 w 572779"/>
              <a:gd name="connsiteY160" fmla="*/ 66553 h 606580"/>
              <a:gd name="connsiteX161" fmla="*/ 286736 w 572779"/>
              <a:gd name="connsiteY161" fmla="*/ 132875 h 606580"/>
              <a:gd name="connsiteX162" fmla="*/ 286100 w 572779"/>
              <a:gd name="connsiteY162" fmla="*/ 132875 h 606580"/>
              <a:gd name="connsiteX163" fmla="*/ 221740 w 572779"/>
              <a:gd name="connsiteY163" fmla="*/ 83076 h 606580"/>
              <a:gd name="connsiteX164" fmla="*/ 219599 w 572779"/>
              <a:gd name="connsiteY164" fmla="*/ 66264 h 606580"/>
              <a:gd name="connsiteX165" fmla="*/ 285868 w 572779"/>
              <a:gd name="connsiteY165" fmla="*/ 0 h 606580"/>
              <a:gd name="connsiteX166" fmla="*/ 114639 w 572779"/>
              <a:gd name="connsiteY166" fmla="*/ 0 h 606580"/>
              <a:gd name="connsiteX167" fmla="*/ 115275 w 572779"/>
              <a:gd name="connsiteY167" fmla="*/ 0 h 606580"/>
              <a:gd name="connsiteX168" fmla="*/ 179635 w 572779"/>
              <a:gd name="connsiteY168" fmla="*/ 49741 h 606580"/>
              <a:gd name="connsiteX169" fmla="*/ 181776 w 572779"/>
              <a:gd name="connsiteY169" fmla="*/ 66553 h 606580"/>
              <a:gd name="connsiteX170" fmla="*/ 115333 w 572779"/>
              <a:gd name="connsiteY170" fmla="*/ 132875 h 606580"/>
              <a:gd name="connsiteX171" fmla="*/ 114754 w 572779"/>
              <a:gd name="connsiteY171" fmla="*/ 132875 h 606580"/>
              <a:gd name="connsiteX172" fmla="*/ 50395 w 572779"/>
              <a:gd name="connsiteY172" fmla="*/ 83133 h 606580"/>
              <a:gd name="connsiteX173" fmla="*/ 48196 w 572779"/>
              <a:gd name="connsiteY173" fmla="*/ 66322 h 606580"/>
              <a:gd name="connsiteX174" fmla="*/ 114639 w 572779"/>
              <a:gd name="connsiteY174" fmla="*/ 0 h 606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572779" h="606580">
                <a:moveTo>
                  <a:pt x="435703" y="160183"/>
                </a:moveTo>
                <a:lnTo>
                  <a:pt x="479697" y="160183"/>
                </a:lnTo>
                <a:cubicBezTo>
                  <a:pt x="479639" y="160241"/>
                  <a:pt x="479639" y="160414"/>
                  <a:pt x="479581" y="160472"/>
                </a:cubicBezTo>
                <a:lnTo>
                  <a:pt x="479812" y="160472"/>
                </a:lnTo>
                <a:cubicBezTo>
                  <a:pt x="479407" y="161281"/>
                  <a:pt x="478713" y="162726"/>
                  <a:pt x="478713" y="162726"/>
                </a:cubicBezTo>
                <a:cubicBezTo>
                  <a:pt x="474834" y="170989"/>
                  <a:pt x="471245" y="178848"/>
                  <a:pt x="469682" y="187227"/>
                </a:cubicBezTo>
                <a:lnTo>
                  <a:pt x="474776" y="242470"/>
                </a:lnTo>
                <a:lnTo>
                  <a:pt x="494284" y="242470"/>
                </a:lnTo>
                <a:lnTo>
                  <a:pt x="510840" y="160183"/>
                </a:lnTo>
                <a:lnTo>
                  <a:pt x="527338" y="160183"/>
                </a:lnTo>
                <a:cubicBezTo>
                  <a:pt x="552345" y="160183"/>
                  <a:pt x="572663" y="180466"/>
                  <a:pt x="572779" y="205430"/>
                </a:cubicBezTo>
                <a:lnTo>
                  <a:pt x="572779" y="337413"/>
                </a:lnTo>
                <a:cubicBezTo>
                  <a:pt x="572779" y="362434"/>
                  <a:pt x="552519" y="382717"/>
                  <a:pt x="527396" y="382717"/>
                </a:cubicBezTo>
                <a:lnTo>
                  <a:pt x="521607" y="382717"/>
                </a:lnTo>
                <a:lnTo>
                  <a:pt x="521607" y="574624"/>
                </a:lnTo>
                <a:cubicBezTo>
                  <a:pt x="521607" y="592249"/>
                  <a:pt x="507251" y="606580"/>
                  <a:pt x="489595" y="606580"/>
                </a:cubicBezTo>
                <a:cubicBezTo>
                  <a:pt x="473155" y="606580"/>
                  <a:pt x="459552" y="594098"/>
                  <a:pt x="457815" y="578149"/>
                </a:cubicBezTo>
                <a:cubicBezTo>
                  <a:pt x="456021" y="594214"/>
                  <a:pt x="442417" y="606580"/>
                  <a:pt x="425978" y="606580"/>
                </a:cubicBezTo>
                <a:cubicBezTo>
                  <a:pt x="408322" y="606580"/>
                  <a:pt x="393966" y="592249"/>
                  <a:pt x="393966" y="574624"/>
                </a:cubicBezTo>
                <a:lnTo>
                  <a:pt x="393966" y="392541"/>
                </a:lnTo>
                <a:cubicBezTo>
                  <a:pt x="411506" y="380521"/>
                  <a:pt x="422967" y="360354"/>
                  <a:pt x="422967" y="337528"/>
                </a:cubicBezTo>
                <a:lnTo>
                  <a:pt x="422967" y="242528"/>
                </a:lnTo>
                <a:lnTo>
                  <a:pt x="440739" y="242528"/>
                </a:lnTo>
                <a:lnTo>
                  <a:pt x="445833" y="186996"/>
                </a:lnTo>
                <a:cubicBezTo>
                  <a:pt x="445659" y="186013"/>
                  <a:pt x="445428" y="184973"/>
                  <a:pt x="445196" y="183991"/>
                </a:cubicBezTo>
                <a:cubicBezTo>
                  <a:pt x="443459" y="176768"/>
                  <a:pt x="440276" y="169891"/>
                  <a:pt x="436860" y="162726"/>
                </a:cubicBezTo>
                <a:cubicBezTo>
                  <a:pt x="436860" y="162726"/>
                  <a:pt x="436166" y="161281"/>
                  <a:pt x="435818" y="160472"/>
                </a:cubicBezTo>
                <a:lnTo>
                  <a:pt x="435876" y="160472"/>
                </a:lnTo>
                <a:cubicBezTo>
                  <a:pt x="435818" y="160356"/>
                  <a:pt x="435818" y="160241"/>
                  <a:pt x="435703" y="160183"/>
                </a:cubicBezTo>
                <a:close/>
                <a:moveTo>
                  <a:pt x="264349" y="160183"/>
                </a:moveTo>
                <a:lnTo>
                  <a:pt x="308327" y="160183"/>
                </a:lnTo>
                <a:cubicBezTo>
                  <a:pt x="308269" y="160241"/>
                  <a:pt x="308269" y="160414"/>
                  <a:pt x="308154" y="160472"/>
                </a:cubicBezTo>
                <a:lnTo>
                  <a:pt x="308385" y="160472"/>
                </a:lnTo>
                <a:cubicBezTo>
                  <a:pt x="308038" y="161281"/>
                  <a:pt x="307344" y="162726"/>
                  <a:pt x="307344" y="162726"/>
                </a:cubicBezTo>
                <a:cubicBezTo>
                  <a:pt x="303467" y="170989"/>
                  <a:pt x="299821" y="178848"/>
                  <a:pt x="298316" y="187227"/>
                </a:cubicBezTo>
                <a:lnTo>
                  <a:pt x="303409" y="242470"/>
                </a:lnTo>
                <a:lnTo>
                  <a:pt x="322910" y="242470"/>
                </a:lnTo>
                <a:lnTo>
                  <a:pt x="339401" y="160183"/>
                </a:lnTo>
                <a:lnTo>
                  <a:pt x="355951" y="160183"/>
                </a:lnTo>
                <a:cubicBezTo>
                  <a:pt x="380949" y="160183"/>
                  <a:pt x="401202" y="180466"/>
                  <a:pt x="401376" y="205430"/>
                </a:cubicBezTo>
                <a:lnTo>
                  <a:pt x="401376" y="337413"/>
                </a:lnTo>
                <a:cubicBezTo>
                  <a:pt x="401376" y="362434"/>
                  <a:pt x="381065" y="382717"/>
                  <a:pt x="356009" y="382717"/>
                </a:cubicBezTo>
                <a:lnTo>
                  <a:pt x="350222" y="382717"/>
                </a:lnTo>
                <a:lnTo>
                  <a:pt x="350222" y="574624"/>
                </a:lnTo>
                <a:cubicBezTo>
                  <a:pt x="350222" y="592249"/>
                  <a:pt x="335872" y="606580"/>
                  <a:pt x="318222" y="606580"/>
                </a:cubicBezTo>
                <a:cubicBezTo>
                  <a:pt x="301788" y="606580"/>
                  <a:pt x="288190" y="594098"/>
                  <a:pt x="286396" y="578149"/>
                </a:cubicBezTo>
                <a:cubicBezTo>
                  <a:pt x="284660" y="594214"/>
                  <a:pt x="271062" y="606580"/>
                  <a:pt x="254628" y="606580"/>
                </a:cubicBezTo>
                <a:cubicBezTo>
                  <a:pt x="236978" y="606580"/>
                  <a:pt x="222628" y="592249"/>
                  <a:pt x="222628" y="574624"/>
                </a:cubicBezTo>
                <a:lnTo>
                  <a:pt x="222628" y="382833"/>
                </a:lnTo>
                <a:lnTo>
                  <a:pt x="216841" y="382833"/>
                </a:lnTo>
                <a:cubicBezTo>
                  <a:pt x="191727" y="382833"/>
                  <a:pt x="171474" y="362608"/>
                  <a:pt x="171474" y="337528"/>
                </a:cubicBezTo>
                <a:lnTo>
                  <a:pt x="171474" y="205545"/>
                </a:lnTo>
                <a:cubicBezTo>
                  <a:pt x="171474" y="180524"/>
                  <a:pt x="191727" y="160241"/>
                  <a:pt x="216841" y="160241"/>
                </a:cubicBezTo>
                <a:lnTo>
                  <a:pt x="233333" y="160241"/>
                </a:lnTo>
                <a:lnTo>
                  <a:pt x="249825" y="242528"/>
                </a:lnTo>
                <a:lnTo>
                  <a:pt x="269383" y="242528"/>
                </a:lnTo>
                <a:lnTo>
                  <a:pt x="274476" y="186996"/>
                </a:lnTo>
                <a:cubicBezTo>
                  <a:pt x="274302" y="186013"/>
                  <a:pt x="274071" y="184973"/>
                  <a:pt x="273839" y="183991"/>
                </a:cubicBezTo>
                <a:cubicBezTo>
                  <a:pt x="272045" y="176768"/>
                  <a:pt x="268921" y="169891"/>
                  <a:pt x="265506" y="162726"/>
                </a:cubicBezTo>
                <a:cubicBezTo>
                  <a:pt x="265506" y="162726"/>
                  <a:pt x="264812" y="161281"/>
                  <a:pt x="264407" y="160472"/>
                </a:cubicBezTo>
                <a:lnTo>
                  <a:pt x="264523" y="160472"/>
                </a:lnTo>
                <a:cubicBezTo>
                  <a:pt x="264407" y="160356"/>
                  <a:pt x="264407" y="160241"/>
                  <a:pt x="264349" y="160183"/>
                </a:cubicBezTo>
                <a:close/>
                <a:moveTo>
                  <a:pt x="92987" y="160183"/>
                </a:moveTo>
                <a:lnTo>
                  <a:pt x="136964" y="160183"/>
                </a:lnTo>
                <a:cubicBezTo>
                  <a:pt x="136848" y="160241"/>
                  <a:pt x="136848" y="160414"/>
                  <a:pt x="136791" y="160472"/>
                </a:cubicBezTo>
                <a:lnTo>
                  <a:pt x="137022" y="160472"/>
                </a:lnTo>
                <a:cubicBezTo>
                  <a:pt x="136617" y="161281"/>
                  <a:pt x="135923" y="162726"/>
                  <a:pt x="135923" y="162726"/>
                </a:cubicBezTo>
                <a:cubicBezTo>
                  <a:pt x="132104" y="170989"/>
                  <a:pt x="128458" y="178848"/>
                  <a:pt x="126896" y="187227"/>
                </a:cubicBezTo>
                <a:lnTo>
                  <a:pt x="131988" y="242470"/>
                </a:lnTo>
                <a:lnTo>
                  <a:pt x="149752" y="242470"/>
                </a:lnTo>
                <a:lnTo>
                  <a:pt x="149752" y="337471"/>
                </a:lnTo>
                <a:cubicBezTo>
                  <a:pt x="149752" y="360296"/>
                  <a:pt x="161267" y="380406"/>
                  <a:pt x="178742" y="392483"/>
                </a:cubicBezTo>
                <a:lnTo>
                  <a:pt x="178742" y="574624"/>
                </a:lnTo>
                <a:cubicBezTo>
                  <a:pt x="178742" y="592249"/>
                  <a:pt x="164392" y="606580"/>
                  <a:pt x="146743" y="606580"/>
                </a:cubicBezTo>
                <a:cubicBezTo>
                  <a:pt x="130310" y="606580"/>
                  <a:pt x="116712" y="594098"/>
                  <a:pt x="114976" y="578149"/>
                </a:cubicBezTo>
                <a:cubicBezTo>
                  <a:pt x="113182" y="594214"/>
                  <a:pt x="99584" y="606580"/>
                  <a:pt x="83151" y="606580"/>
                </a:cubicBezTo>
                <a:cubicBezTo>
                  <a:pt x="65502" y="606580"/>
                  <a:pt x="51152" y="592249"/>
                  <a:pt x="51152" y="574624"/>
                </a:cubicBezTo>
                <a:lnTo>
                  <a:pt x="51152" y="382833"/>
                </a:lnTo>
                <a:lnTo>
                  <a:pt x="45365" y="382833"/>
                </a:lnTo>
                <a:cubicBezTo>
                  <a:pt x="20310" y="382833"/>
                  <a:pt x="0" y="362608"/>
                  <a:pt x="0" y="337528"/>
                </a:cubicBezTo>
                <a:lnTo>
                  <a:pt x="0" y="205545"/>
                </a:lnTo>
                <a:cubicBezTo>
                  <a:pt x="0" y="180524"/>
                  <a:pt x="20310" y="160241"/>
                  <a:pt x="45365" y="160241"/>
                </a:cubicBezTo>
                <a:lnTo>
                  <a:pt x="61972" y="160241"/>
                </a:lnTo>
                <a:lnTo>
                  <a:pt x="78464" y="242528"/>
                </a:lnTo>
                <a:lnTo>
                  <a:pt x="97964" y="242528"/>
                </a:lnTo>
                <a:lnTo>
                  <a:pt x="103056" y="186996"/>
                </a:lnTo>
                <a:cubicBezTo>
                  <a:pt x="102940" y="186013"/>
                  <a:pt x="102709" y="184973"/>
                  <a:pt x="102477" y="183991"/>
                </a:cubicBezTo>
                <a:cubicBezTo>
                  <a:pt x="100683" y="176768"/>
                  <a:pt x="97501" y="169891"/>
                  <a:pt x="94145" y="162726"/>
                </a:cubicBezTo>
                <a:cubicBezTo>
                  <a:pt x="94145" y="162726"/>
                  <a:pt x="93450" y="161281"/>
                  <a:pt x="93045" y="160472"/>
                </a:cubicBezTo>
                <a:lnTo>
                  <a:pt x="93103" y="160472"/>
                </a:lnTo>
                <a:cubicBezTo>
                  <a:pt x="93045" y="160356"/>
                  <a:pt x="93045" y="160241"/>
                  <a:pt x="92987" y="160183"/>
                </a:cubicBezTo>
                <a:close/>
                <a:moveTo>
                  <a:pt x="457411" y="751"/>
                </a:moveTo>
                <a:lnTo>
                  <a:pt x="458047" y="751"/>
                </a:lnTo>
                <a:cubicBezTo>
                  <a:pt x="488012" y="751"/>
                  <a:pt x="514158" y="20971"/>
                  <a:pt x="521621" y="49915"/>
                </a:cubicBezTo>
                <a:cubicBezTo>
                  <a:pt x="523009" y="55403"/>
                  <a:pt x="523761" y="61007"/>
                  <a:pt x="523761" y="66553"/>
                </a:cubicBezTo>
                <a:cubicBezTo>
                  <a:pt x="523761" y="102718"/>
                  <a:pt x="494317" y="132124"/>
                  <a:pt x="458105" y="132124"/>
                </a:cubicBezTo>
                <a:lnTo>
                  <a:pt x="457469" y="132124"/>
                </a:lnTo>
                <a:cubicBezTo>
                  <a:pt x="427504" y="132124"/>
                  <a:pt x="401358" y="111904"/>
                  <a:pt x="393895" y="82960"/>
                </a:cubicBezTo>
                <a:cubicBezTo>
                  <a:pt x="392507" y="77472"/>
                  <a:pt x="391755" y="71868"/>
                  <a:pt x="391755" y="66322"/>
                </a:cubicBezTo>
                <a:cubicBezTo>
                  <a:pt x="391755" y="30157"/>
                  <a:pt x="421199" y="751"/>
                  <a:pt x="457411" y="751"/>
                </a:cubicBezTo>
                <a:close/>
                <a:moveTo>
                  <a:pt x="285868" y="751"/>
                </a:moveTo>
                <a:lnTo>
                  <a:pt x="286621" y="751"/>
                </a:lnTo>
                <a:cubicBezTo>
                  <a:pt x="316601" y="751"/>
                  <a:pt x="342761" y="20971"/>
                  <a:pt x="350227" y="49915"/>
                </a:cubicBezTo>
                <a:cubicBezTo>
                  <a:pt x="351674" y="55403"/>
                  <a:pt x="352369" y="61007"/>
                  <a:pt x="352369" y="66553"/>
                </a:cubicBezTo>
                <a:cubicBezTo>
                  <a:pt x="352369" y="102718"/>
                  <a:pt x="322909" y="132124"/>
                  <a:pt x="286736" y="132124"/>
                </a:cubicBezTo>
                <a:lnTo>
                  <a:pt x="286100" y="132124"/>
                </a:lnTo>
                <a:cubicBezTo>
                  <a:pt x="256119" y="132124"/>
                  <a:pt x="229959" y="111846"/>
                  <a:pt x="222493" y="82845"/>
                </a:cubicBezTo>
                <a:cubicBezTo>
                  <a:pt x="221046" y="77414"/>
                  <a:pt x="220351" y="71810"/>
                  <a:pt x="220351" y="66264"/>
                </a:cubicBezTo>
                <a:cubicBezTo>
                  <a:pt x="220351" y="30157"/>
                  <a:pt x="249753" y="751"/>
                  <a:pt x="285868" y="751"/>
                </a:cubicBezTo>
                <a:close/>
                <a:moveTo>
                  <a:pt x="114639" y="751"/>
                </a:moveTo>
                <a:lnTo>
                  <a:pt x="115275" y="751"/>
                </a:lnTo>
                <a:cubicBezTo>
                  <a:pt x="145256" y="751"/>
                  <a:pt x="171416" y="20971"/>
                  <a:pt x="178882" y="49915"/>
                </a:cubicBezTo>
                <a:cubicBezTo>
                  <a:pt x="180329" y="55403"/>
                  <a:pt x="181024" y="61007"/>
                  <a:pt x="181024" y="66553"/>
                </a:cubicBezTo>
                <a:cubicBezTo>
                  <a:pt x="181024" y="102718"/>
                  <a:pt x="151564" y="132124"/>
                  <a:pt x="115333" y="132124"/>
                </a:cubicBezTo>
                <a:lnTo>
                  <a:pt x="114754" y="132124"/>
                </a:lnTo>
                <a:cubicBezTo>
                  <a:pt x="84774" y="132124"/>
                  <a:pt x="58614" y="111904"/>
                  <a:pt x="51148" y="82960"/>
                </a:cubicBezTo>
                <a:cubicBezTo>
                  <a:pt x="49701" y="77472"/>
                  <a:pt x="49006" y="71868"/>
                  <a:pt x="49006" y="66322"/>
                </a:cubicBezTo>
                <a:cubicBezTo>
                  <a:pt x="49006" y="30157"/>
                  <a:pt x="78466" y="751"/>
                  <a:pt x="114639" y="751"/>
                </a:cubicBezTo>
                <a:close/>
                <a:moveTo>
                  <a:pt x="457410" y="423"/>
                </a:moveTo>
                <a:cubicBezTo>
                  <a:pt x="420880" y="423"/>
                  <a:pt x="391355" y="29894"/>
                  <a:pt x="391355" y="66356"/>
                </a:cubicBezTo>
                <a:cubicBezTo>
                  <a:pt x="391355" y="72135"/>
                  <a:pt x="392108" y="77740"/>
                  <a:pt x="393497" y="83056"/>
                </a:cubicBezTo>
                <a:cubicBezTo>
                  <a:pt x="400849" y="111487"/>
                  <a:pt x="426669" y="132521"/>
                  <a:pt x="457468" y="132521"/>
                </a:cubicBezTo>
                <a:lnTo>
                  <a:pt x="457815" y="132521"/>
                </a:lnTo>
                <a:lnTo>
                  <a:pt x="458104" y="132521"/>
                </a:lnTo>
                <a:cubicBezTo>
                  <a:pt x="494634" y="132521"/>
                  <a:pt x="524159" y="103050"/>
                  <a:pt x="524159" y="66587"/>
                </a:cubicBezTo>
                <a:cubicBezTo>
                  <a:pt x="524159" y="60809"/>
                  <a:pt x="523406" y="55204"/>
                  <a:pt x="522017" y="49887"/>
                </a:cubicBezTo>
                <a:cubicBezTo>
                  <a:pt x="514665" y="21457"/>
                  <a:pt x="488845" y="423"/>
                  <a:pt x="458046" y="423"/>
                </a:cubicBezTo>
                <a:lnTo>
                  <a:pt x="457699" y="423"/>
                </a:lnTo>
                <a:close/>
                <a:moveTo>
                  <a:pt x="114646" y="423"/>
                </a:moveTo>
                <a:cubicBezTo>
                  <a:pt x="78190" y="423"/>
                  <a:pt x="48620" y="29894"/>
                  <a:pt x="48620" y="66356"/>
                </a:cubicBezTo>
                <a:cubicBezTo>
                  <a:pt x="48620" y="72135"/>
                  <a:pt x="49372" y="77740"/>
                  <a:pt x="50761" y="83056"/>
                </a:cubicBezTo>
                <a:cubicBezTo>
                  <a:pt x="58110" y="111487"/>
                  <a:pt x="83977" y="132521"/>
                  <a:pt x="114762" y="132521"/>
                </a:cubicBezTo>
                <a:lnTo>
                  <a:pt x="115051" y="132521"/>
                </a:lnTo>
                <a:lnTo>
                  <a:pt x="115340" y="132521"/>
                </a:lnTo>
                <a:cubicBezTo>
                  <a:pt x="151854" y="132521"/>
                  <a:pt x="181424" y="103050"/>
                  <a:pt x="181424" y="66587"/>
                </a:cubicBezTo>
                <a:cubicBezTo>
                  <a:pt x="181424" y="60809"/>
                  <a:pt x="180614" y="55204"/>
                  <a:pt x="179225" y="49887"/>
                </a:cubicBezTo>
                <a:cubicBezTo>
                  <a:pt x="171934" y="21457"/>
                  <a:pt x="146067" y="423"/>
                  <a:pt x="115282" y="423"/>
                </a:cubicBezTo>
                <a:lnTo>
                  <a:pt x="114993" y="423"/>
                </a:lnTo>
                <a:close/>
                <a:moveTo>
                  <a:pt x="286036" y="397"/>
                </a:moveTo>
                <a:cubicBezTo>
                  <a:pt x="249522" y="282"/>
                  <a:pt x="219952" y="29874"/>
                  <a:pt x="219952" y="66286"/>
                </a:cubicBezTo>
                <a:cubicBezTo>
                  <a:pt x="219952" y="72066"/>
                  <a:pt x="220762" y="77672"/>
                  <a:pt x="222151" y="82990"/>
                </a:cubicBezTo>
                <a:cubicBezTo>
                  <a:pt x="229442" y="111484"/>
                  <a:pt x="255309" y="132522"/>
                  <a:pt x="286094" y="132522"/>
                </a:cubicBezTo>
                <a:lnTo>
                  <a:pt x="286383" y="132522"/>
                </a:lnTo>
                <a:lnTo>
                  <a:pt x="286730" y="132522"/>
                </a:lnTo>
                <a:cubicBezTo>
                  <a:pt x="323186" y="132522"/>
                  <a:pt x="352756" y="103045"/>
                  <a:pt x="352756" y="66575"/>
                </a:cubicBezTo>
                <a:cubicBezTo>
                  <a:pt x="352756" y="60796"/>
                  <a:pt x="352004" y="55189"/>
                  <a:pt x="350615" y="49872"/>
                </a:cubicBezTo>
                <a:cubicBezTo>
                  <a:pt x="343266" y="21436"/>
                  <a:pt x="317399" y="397"/>
                  <a:pt x="286614" y="397"/>
                </a:cubicBezTo>
                <a:lnTo>
                  <a:pt x="286325" y="397"/>
                </a:lnTo>
                <a:close/>
                <a:moveTo>
                  <a:pt x="457411" y="0"/>
                </a:moveTo>
                <a:lnTo>
                  <a:pt x="458047" y="0"/>
                </a:lnTo>
                <a:cubicBezTo>
                  <a:pt x="488359" y="0"/>
                  <a:pt x="514795" y="20451"/>
                  <a:pt x="522315" y="49741"/>
                </a:cubicBezTo>
                <a:cubicBezTo>
                  <a:pt x="523761" y="55230"/>
                  <a:pt x="524513" y="60891"/>
                  <a:pt x="524513" y="66553"/>
                </a:cubicBezTo>
                <a:cubicBezTo>
                  <a:pt x="524513" y="103122"/>
                  <a:pt x="494722" y="132875"/>
                  <a:pt x="458105" y="132875"/>
                </a:cubicBezTo>
                <a:lnTo>
                  <a:pt x="457469" y="132875"/>
                </a:lnTo>
                <a:cubicBezTo>
                  <a:pt x="427157" y="132875"/>
                  <a:pt x="400721" y="112424"/>
                  <a:pt x="393201" y="83133"/>
                </a:cubicBezTo>
                <a:cubicBezTo>
                  <a:pt x="391755" y="77645"/>
                  <a:pt x="391003" y="71983"/>
                  <a:pt x="391003" y="66322"/>
                </a:cubicBezTo>
                <a:cubicBezTo>
                  <a:pt x="391003" y="29752"/>
                  <a:pt x="420794" y="0"/>
                  <a:pt x="457411" y="0"/>
                </a:cubicBezTo>
                <a:close/>
                <a:moveTo>
                  <a:pt x="285868" y="0"/>
                </a:moveTo>
                <a:lnTo>
                  <a:pt x="286621" y="0"/>
                </a:lnTo>
                <a:cubicBezTo>
                  <a:pt x="316948" y="0"/>
                  <a:pt x="343456" y="20451"/>
                  <a:pt x="350980" y="49741"/>
                </a:cubicBezTo>
                <a:cubicBezTo>
                  <a:pt x="352427" y="55287"/>
                  <a:pt x="353179" y="60891"/>
                  <a:pt x="353179" y="66553"/>
                </a:cubicBezTo>
                <a:cubicBezTo>
                  <a:pt x="353179" y="103122"/>
                  <a:pt x="323372" y="132875"/>
                  <a:pt x="286736" y="132875"/>
                </a:cubicBezTo>
                <a:lnTo>
                  <a:pt x="286100" y="132875"/>
                </a:lnTo>
                <a:cubicBezTo>
                  <a:pt x="255772" y="132875"/>
                  <a:pt x="229322" y="112366"/>
                  <a:pt x="221740" y="83076"/>
                </a:cubicBezTo>
                <a:cubicBezTo>
                  <a:pt x="220294" y="77530"/>
                  <a:pt x="219599" y="71868"/>
                  <a:pt x="219599" y="66264"/>
                </a:cubicBezTo>
                <a:cubicBezTo>
                  <a:pt x="219599" y="29695"/>
                  <a:pt x="249348" y="0"/>
                  <a:pt x="285868" y="0"/>
                </a:cubicBezTo>
                <a:close/>
                <a:moveTo>
                  <a:pt x="114639" y="0"/>
                </a:moveTo>
                <a:lnTo>
                  <a:pt x="115275" y="0"/>
                </a:lnTo>
                <a:cubicBezTo>
                  <a:pt x="145603" y="0"/>
                  <a:pt x="172053" y="20451"/>
                  <a:pt x="179635" y="49741"/>
                </a:cubicBezTo>
                <a:cubicBezTo>
                  <a:pt x="181081" y="55230"/>
                  <a:pt x="181776" y="60891"/>
                  <a:pt x="181776" y="66553"/>
                </a:cubicBezTo>
                <a:cubicBezTo>
                  <a:pt x="181776" y="103122"/>
                  <a:pt x="151969" y="132875"/>
                  <a:pt x="115333" y="132875"/>
                </a:cubicBezTo>
                <a:lnTo>
                  <a:pt x="114754" y="132875"/>
                </a:lnTo>
                <a:cubicBezTo>
                  <a:pt x="84427" y="132875"/>
                  <a:pt x="57919" y="112424"/>
                  <a:pt x="50395" y="83133"/>
                </a:cubicBezTo>
                <a:cubicBezTo>
                  <a:pt x="48948" y="77645"/>
                  <a:pt x="48196" y="71983"/>
                  <a:pt x="48196" y="66322"/>
                </a:cubicBezTo>
                <a:cubicBezTo>
                  <a:pt x="48196" y="29752"/>
                  <a:pt x="78003" y="0"/>
                  <a:pt x="114639" y="0"/>
                </a:cubicBezTo>
                <a:close/>
              </a:path>
            </a:pathLst>
          </a:custGeom>
          <a:solidFill>
            <a:schemeClr val="accent2"/>
          </a:solidFill>
          <a:ln>
            <a:noFill/>
          </a:ln>
        </p:spPr>
        <p:txBody>
          <a:bodyPr wrap="square" lIns="68580" tIns="34290" rIns="68580" bIns="34290">
            <a:normAutofit/>
          </a:bodyPr>
          <a:lstStyle/>
          <a:p>
            <a:endParaRPr lang="zh-CN" altLang="en-US" sz="1350"/>
          </a:p>
        </p:txBody>
      </p:sp>
      <p:sp>
        <p:nvSpPr>
          <p:cNvPr id="18" name="í$líďè"/>
          <p:cNvSpPr/>
          <p:nvPr/>
        </p:nvSpPr>
        <p:spPr bwMode="auto">
          <a:xfrm>
            <a:off x="4022299" y="1904000"/>
            <a:ext cx="307131" cy="325256"/>
          </a:xfrm>
          <a:custGeom>
            <a:avLst/>
            <a:gdLst>
              <a:gd name="connsiteX0" fmla="*/ 435703 w 572779"/>
              <a:gd name="connsiteY0" fmla="*/ 160183 h 606580"/>
              <a:gd name="connsiteX1" fmla="*/ 479697 w 572779"/>
              <a:gd name="connsiteY1" fmla="*/ 160183 h 606580"/>
              <a:gd name="connsiteX2" fmla="*/ 479581 w 572779"/>
              <a:gd name="connsiteY2" fmla="*/ 160472 h 606580"/>
              <a:gd name="connsiteX3" fmla="*/ 479812 w 572779"/>
              <a:gd name="connsiteY3" fmla="*/ 160472 h 606580"/>
              <a:gd name="connsiteX4" fmla="*/ 478713 w 572779"/>
              <a:gd name="connsiteY4" fmla="*/ 162726 h 606580"/>
              <a:gd name="connsiteX5" fmla="*/ 469682 w 572779"/>
              <a:gd name="connsiteY5" fmla="*/ 187227 h 606580"/>
              <a:gd name="connsiteX6" fmla="*/ 474776 w 572779"/>
              <a:gd name="connsiteY6" fmla="*/ 242470 h 606580"/>
              <a:gd name="connsiteX7" fmla="*/ 494284 w 572779"/>
              <a:gd name="connsiteY7" fmla="*/ 242470 h 606580"/>
              <a:gd name="connsiteX8" fmla="*/ 510840 w 572779"/>
              <a:gd name="connsiteY8" fmla="*/ 160183 h 606580"/>
              <a:gd name="connsiteX9" fmla="*/ 527338 w 572779"/>
              <a:gd name="connsiteY9" fmla="*/ 160183 h 606580"/>
              <a:gd name="connsiteX10" fmla="*/ 572779 w 572779"/>
              <a:gd name="connsiteY10" fmla="*/ 205430 h 606580"/>
              <a:gd name="connsiteX11" fmla="*/ 572779 w 572779"/>
              <a:gd name="connsiteY11" fmla="*/ 337413 h 606580"/>
              <a:gd name="connsiteX12" fmla="*/ 527396 w 572779"/>
              <a:gd name="connsiteY12" fmla="*/ 382717 h 606580"/>
              <a:gd name="connsiteX13" fmla="*/ 521607 w 572779"/>
              <a:gd name="connsiteY13" fmla="*/ 382717 h 606580"/>
              <a:gd name="connsiteX14" fmla="*/ 521607 w 572779"/>
              <a:gd name="connsiteY14" fmla="*/ 574624 h 606580"/>
              <a:gd name="connsiteX15" fmla="*/ 489595 w 572779"/>
              <a:gd name="connsiteY15" fmla="*/ 606580 h 606580"/>
              <a:gd name="connsiteX16" fmla="*/ 457815 w 572779"/>
              <a:gd name="connsiteY16" fmla="*/ 578149 h 606580"/>
              <a:gd name="connsiteX17" fmla="*/ 425978 w 572779"/>
              <a:gd name="connsiteY17" fmla="*/ 606580 h 606580"/>
              <a:gd name="connsiteX18" fmla="*/ 393966 w 572779"/>
              <a:gd name="connsiteY18" fmla="*/ 574624 h 606580"/>
              <a:gd name="connsiteX19" fmla="*/ 393966 w 572779"/>
              <a:gd name="connsiteY19" fmla="*/ 392541 h 606580"/>
              <a:gd name="connsiteX20" fmla="*/ 422967 w 572779"/>
              <a:gd name="connsiteY20" fmla="*/ 337528 h 606580"/>
              <a:gd name="connsiteX21" fmla="*/ 422967 w 572779"/>
              <a:gd name="connsiteY21" fmla="*/ 242528 h 606580"/>
              <a:gd name="connsiteX22" fmla="*/ 440739 w 572779"/>
              <a:gd name="connsiteY22" fmla="*/ 242528 h 606580"/>
              <a:gd name="connsiteX23" fmla="*/ 445833 w 572779"/>
              <a:gd name="connsiteY23" fmla="*/ 186996 h 606580"/>
              <a:gd name="connsiteX24" fmla="*/ 445196 w 572779"/>
              <a:gd name="connsiteY24" fmla="*/ 183991 h 606580"/>
              <a:gd name="connsiteX25" fmla="*/ 436860 w 572779"/>
              <a:gd name="connsiteY25" fmla="*/ 162726 h 606580"/>
              <a:gd name="connsiteX26" fmla="*/ 435818 w 572779"/>
              <a:gd name="connsiteY26" fmla="*/ 160472 h 606580"/>
              <a:gd name="connsiteX27" fmla="*/ 435876 w 572779"/>
              <a:gd name="connsiteY27" fmla="*/ 160472 h 606580"/>
              <a:gd name="connsiteX28" fmla="*/ 435703 w 572779"/>
              <a:gd name="connsiteY28" fmla="*/ 160183 h 606580"/>
              <a:gd name="connsiteX29" fmla="*/ 264349 w 572779"/>
              <a:gd name="connsiteY29" fmla="*/ 160183 h 606580"/>
              <a:gd name="connsiteX30" fmla="*/ 308327 w 572779"/>
              <a:gd name="connsiteY30" fmla="*/ 160183 h 606580"/>
              <a:gd name="connsiteX31" fmla="*/ 308154 w 572779"/>
              <a:gd name="connsiteY31" fmla="*/ 160472 h 606580"/>
              <a:gd name="connsiteX32" fmla="*/ 308385 w 572779"/>
              <a:gd name="connsiteY32" fmla="*/ 160472 h 606580"/>
              <a:gd name="connsiteX33" fmla="*/ 307344 w 572779"/>
              <a:gd name="connsiteY33" fmla="*/ 162726 h 606580"/>
              <a:gd name="connsiteX34" fmla="*/ 298316 w 572779"/>
              <a:gd name="connsiteY34" fmla="*/ 187227 h 606580"/>
              <a:gd name="connsiteX35" fmla="*/ 303409 w 572779"/>
              <a:gd name="connsiteY35" fmla="*/ 242470 h 606580"/>
              <a:gd name="connsiteX36" fmla="*/ 322910 w 572779"/>
              <a:gd name="connsiteY36" fmla="*/ 242470 h 606580"/>
              <a:gd name="connsiteX37" fmla="*/ 339401 w 572779"/>
              <a:gd name="connsiteY37" fmla="*/ 160183 h 606580"/>
              <a:gd name="connsiteX38" fmla="*/ 355951 w 572779"/>
              <a:gd name="connsiteY38" fmla="*/ 160183 h 606580"/>
              <a:gd name="connsiteX39" fmla="*/ 401376 w 572779"/>
              <a:gd name="connsiteY39" fmla="*/ 205430 h 606580"/>
              <a:gd name="connsiteX40" fmla="*/ 401376 w 572779"/>
              <a:gd name="connsiteY40" fmla="*/ 337413 h 606580"/>
              <a:gd name="connsiteX41" fmla="*/ 356009 w 572779"/>
              <a:gd name="connsiteY41" fmla="*/ 382717 h 606580"/>
              <a:gd name="connsiteX42" fmla="*/ 350222 w 572779"/>
              <a:gd name="connsiteY42" fmla="*/ 382717 h 606580"/>
              <a:gd name="connsiteX43" fmla="*/ 350222 w 572779"/>
              <a:gd name="connsiteY43" fmla="*/ 574624 h 606580"/>
              <a:gd name="connsiteX44" fmla="*/ 318222 w 572779"/>
              <a:gd name="connsiteY44" fmla="*/ 606580 h 606580"/>
              <a:gd name="connsiteX45" fmla="*/ 286396 w 572779"/>
              <a:gd name="connsiteY45" fmla="*/ 578149 h 606580"/>
              <a:gd name="connsiteX46" fmla="*/ 254628 w 572779"/>
              <a:gd name="connsiteY46" fmla="*/ 606580 h 606580"/>
              <a:gd name="connsiteX47" fmla="*/ 222628 w 572779"/>
              <a:gd name="connsiteY47" fmla="*/ 574624 h 606580"/>
              <a:gd name="connsiteX48" fmla="*/ 222628 w 572779"/>
              <a:gd name="connsiteY48" fmla="*/ 382833 h 606580"/>
              <a:gd name="connsiteX49" fmla="*/ 216841 w 572779"/>
              <a:gd name="connsiteY49" fmla="*/ 382833 h 606580"/>
              <a:gd name="connsiteX50" fmla="*/ 171474 w 572779"/>
              <a:gd name="connsiteY50" fmla="*/ 337528 h 606580"/>
              <a:gd name="connsiteX51" fmla="*/ 171474 w 572779"/>
              <a:gd name="connsiteY51" fmla="*/ 205545 h 606580"/>
              <a:gd name="connsiteX52" fmla="*/ 216841 w 572779"/>
              <a:gd name="connsiteY52" fmla="*/ 160241 h 606580"/>
              <a:gd name="connsiteX53" fmla="*/ 233333 w 572779"/>
              <a:gd name="connsiteY53" fmla="*/ 160241 h 606580"/>
              <a:gd name="connsiteX54" fmla="*/ 249825 w 572779"/>
              <a:gd name="connsiteY54" fmla="*/ 242528 h 606580"/>
              <a:gd name="connsiteX55" fmla="*/ 269383 w 572779"/>
              <a:gd name="connsiteY55" fmla="*/ 242528 h 606580"/>
              <a:gd name="connsiteX56" fmla="*/ 274476 w 572779"/>
              <a:gd name="connsiteY56" fmla="*/ 186996 h 606580"/>
              <a:gd name="connsiteX57" fmla="*/ 273839 w 572779"/>
              <a:gd name="connsiteY57" fmla="*/ 183991 h 606580"/>
              <a:gd name="connsiteX58" fmla="*/ 265506 w 572779"/>
              <a:gd name="connsiteY58" fmla="*/ 162726 h 606580"/>
              <a:gd name="connsiteX59" fmla="*/ 264407 w 572779"/>
              <a:gd name="connsiteY59" fmla="*/ 160472 h 606580"/>
              <a:gd name="connsiteX60" fmla="*/ 264523 w 572779"/>
              <a:gd name="connsiteY60" fmla="*/ 160472 h 606580"/>
              <a:gd name="connsiteX61" fmla="*/ 264349 w 572779"/>
              <a:gd name="connsiteY61" fmla="*/ 160183 h 606580"/>
              <a:gd name="connsiteX62" fmla="*/ 92987 w 572779"/>
              <a:gd name="connsiteY62" fmla="*/ 160183 h 606580"/>
              <a:gd name="connsiteX63" fmla="*/ 136964 w 572779"/>
              <a:gd name="connsiteY63" fmla="*/ 160183 h 606580"/>
              <a:gd name="connsiteX64" fmla="*/ 136791 w 572779"/>
              <a:gd name="connsiteY64" fmla="*/ 160472 h 606580"/>
              <a:gd name="connsiteX65" fmla="*/ 137022 w 572779"/>
              <a:gd name="connsiteY65" fmla="*/ 160472 h 606580"/>
              <a:gd name="connsiteX66" fmla="*/ 135923 w 572779"/>
              <a:gd name="connsiteY66" fmla="*/ 162726 h 606580"/>
              <a:gd name="connsiteX67" fmla="*/ 126896 w 572779"/>
              <a:gd name="connsiteY67" fmla="*/ 187227 h 606580"/>
              <a:gd name="connsiteX68" fmla="*/ 131988 w 572779"/>
              <a:gd name="connsiteY68" fmla="*/ 242470 h 606580"/>
              <a:gd name="connsiteX69" fmla="*/ 149752 w 572779"/>
              <a:gd name="connsiteY69" fmla="*/ 242470 h 606580"/>
              <a:gd name="connsiteX70" fmla="*/ 149752 w 572779"/>
              <a:gd name="connsiteY70" fmla="*/ 337471 h 606580"/>
              <a:gd name="connsiteX71" fmla="*/ 178742 w 572779"/>
              <a:gd name="connsiteY71" fmla="*/ 392483 h 606580"/>
              <a:gd name="connsiteX72" fmla="*/ 178742 w 572779"/>
              <a:gd name="connsiteY72" fmla="*/ 574624 h 606580"/>
              <a:gd name="connsiteX73" fmla="*/ 146743 w 572779"/>
              <a:gd name="connsiteY73" fmla="*/ 606580 h 606580"/>
              <a:gd name="connsiteX74" fmla="*/ 114976 w 572779"/>
              <a:gd name="connsiteY74" fmla="*/ 578149 h 606580"/>
              <a:gd name="connsiteX75" fmla="*/ 83151 w 572779"/>
              <a:gd name="connsiteY75" fmla="*/ 606580 h 606580"/>
              <a:gd name="connsiteX76" fmla="*/ 51152 w 572779"/>
              <a:gd name="connsiteY76" fmla="*/ 574624 h 606580"/>
              <a:gd name="connsiteX77" fmla="*/ 51152 w 572779"/>
              <a:gd name="connsiteY77" fmla="*/ 382833 h 606580"/>
              <a:gd name="connsiteX78" fmla="*/ 45365 w 572779"/>
              <a:gd name="connsiteY78" fmla="*/ 382833 h 606580"/>
              <a:gd name="connsiteX79" fmla="*/ 0 w 572779"/>
              <a:gd name="connsiteY79" fmla="*/ 337528 h 606580"/>
              <a:gd name="connsiteX80" fmla="*/ 0 w 572779"/>
              <a:gd name="connsiteY80" fmla="*/ 205545 h 606580"/>
              <a:gd name="connsiteX81" fmla="*/ 45365 w 572779"/>
              <a:gd name="connsiteY81" fmla="*/ 160241 h 606580"/>
              <a:gd name="connsiteX82" fmla="*/ 61972 w 572779"/>
              <a:gd name="connsiteY82" fmla="*/ 160241 h 606580"/>
              <a:gd name="connsiteX83" fmla="*/ 78464 w 572779"/>
              <a:gd name="connsiteY83" fmla="*/ 242528 h 606580"/>
              <a:gd name="connsiteX84" fmla="*/ 97964 w 572779"/>
              <a:gd name="connsiteY84" fmla="*/ 242528 h 606580"/>
              <a:gd name="connsiteX85" fmla="*/ 103056 w 572779"/>
              <a:gd name="connsiteY85" fmla="*/ 186996 h 606580"/>
              <a:gd name="connsiteX86" fmla="*/ 102477 w 572779"/>
              <a:gd name="connsiteY86" fmla="*/ 183991 h 606580"/>
              <a:gd name="connsiteX87" fmla="*/ 94145 w 572779"/>
              <a:gd name="connsiteY87" fmla="*/ 162726 h 606580"/>
              <a:gd name="connsiteX88" fmla="*/ 93045 w 572779"/>
              <a:gd name="connsiteY88" fmla="*/ 160472 h 606580"/>
              <a:gd name="connsiteX89" fmla="*/ 93103 w 572779"/>
              <a:gd name="connsiteY89" fmla="*/ 160472 h 606580"/>
              <a:gd name="connsiteX90" fmla="*/ 92987 w 572779"/>
              <a:gd name="connsiteY90" fmla="*/ 160183 h 606580"/>
              <a:gd name="connsiteX91" fmla="*/ 457411 w 572779"/>
              <a:gd name="connsiteY91" fmla="*/ 751 h 606580"/>
              <a:gd name="connsiteX92" fmla="*/ 458047 w 572779"/>
              <a:gd name="connsiteY92" fmla="*/ 751 h 606580"/>
              <a:gd name="connsiteX93" fmla="*/ 521621 w 572779"/>
              <a:gd name="connsiteY93" fmla="*/ 49915 h 606580"/>
              <a:gd name="connsiteX94" fmla="*/ 523761 w 572779"/>
              <a:gd name="connsiteY94" fmla="*/ 66553 h 606580"/>
              <a:gd name="connsiteX95" fmla="*/ 458105 w 572779"/>
              <a:gd name="connsiteY95" fmla="*/ 132124 h 606580"/>
              <a:gd name="connsiteX96" fmla="*/ 457469 w 572779"/>
              <a:gd name="connsiteY96" fmla="*/ 132124 h 606580"/>
              <a:gd name="connsiteX97" fmla="*/ 393895 w 572779"/>
              <a:gd name="connsiteY97" fmla="*/ 82960 h 606580"/>
              <a:gd name="connsiteX98" fmla="*/ 391755 w 572779"/>
              <a:gd name="connsiteY98" fmla="*/ 66322 h 606580"/>
              <a:gd name="connsiteX99" fmla="*/ 457411 w 572779"/>
              <a:gd name="connsiteY99" fmla="*/ 751 h 606580"/>
              <a:gd name="connsiteX100" fmla="*/ 285868 w 572779"/>
              <a:gd name="connsiteY100" fmla="*/ 751 h 606580"/>
              <a:gd name="connsiteX101" fmla="*/ 286621 w 572779"/>
              <a:gd name="connsiteY101" fmla="*/ 751 h 606580"/>
              <a:gd name="connsiteX102" fmla="*/ 350227 w 572779"/>
              <a:gd name="connsiteY102" fmla="*/ 49915 h 606580"/>
              <a:gd name="connsiteX103" fmla="*/ 352369 w 572779"/>
              <a:gd name="connsiteY103" fmla="*/ 66553 h 606580"/>
              <a:gd name="connsiteX104" fmla="*/ 286736 w 572779"/>
              <a:gd name="connsiteY104" fmla="*/ 132124 h 606580"/>
              <a:gd name="connsiteX105" fmla="*/ 286100 w 572779"/>
              <a:gd name="connsiteY105" fmla="*/ 132124 h 606580"/>
              <a:gd name="connsiteX106" fmla="*/ 222493 w 572779"/>
              <a:gd name="connsiteY106" fmla="*/ 82845 h 606580"/>
              <a:gd name="connsiteX107" fmla="*/ 220351 w 572779"/>
              <a:gd name="connsiteY107" fmla="*/ 66264 h 606580"/>
              <a:gd name="connsiteX108" fmla="*/ 285868 w 572779"/>
              <a:gd name="connsiteY108" fmla="*/ 751 h 606580"/>
              <a:gd name="connsiteX109" fmla="*/ 114639 w 572779"/>
              <a:gd name="connsiteY109" fmla="*/ 751 h 606580"/>
              <a:gd name="connsiteX110" fmla="*/ 115275 w 572779"/>
              <a:gd name="connsiteY110" fmla="*/ 751 h 606580"/>
              <a:gd name="connsiteX111" fmla="*/ 178882 w 572779"/>
              <a:gd name="connsiteY111" fmla="*/ 49915 h 606580"/>
              <a:gd name="connsiteX112" fmla="*/ 181024 w 572779"/>
              <a:gd name="connsiteY112" fmla="*/ 66553 h 606580"/>
              <a:gd name="connsiteX113" fmla="*/ 115333 w 572779"/>
              <a:gd name="connsiteY113" fmla="*/ 132124 h 606580"/>
              <a:gd name="connsiteX114" fmla="*/ 114754 w 572779"/>
              <a:gd name="connsiteY114" fmla="*/ 132124 h 606580"/>
              <a:gd name="connsiteX115" fmla="*/ 51148 w 572779"/>
              <a:gd name="connsiteY115" fmla="*/ 82960 h 606580"/>
              <a:gd name="connsiteX116" fmla="*/ 49006 w 572779"/>
              <a:gd name="connsiteY116" fmla="*/ 66322 h 606580"/>
              <a:gd name="connsiteX117" fmla="*/ 114639 w 572779"/>
              <a:gd name="connsiteY117" fmla="*/ 751 h 606580"/>
              <a:gd name="connsiteX118" fmla="*/ 457410 w 572779"/>
              <a:gd name="connsiteY118" fmla="*/ 423 h 606580"/>
              <a:gd name="connsiteX119" fmla="*/ 391355 w 572779"/>
              <a:gd name="connsiteY119" fmla="*/ 66356 h 606580"/>
              <a:gd name="connsiteX120" fmla="*/ 393497 w 572779"/>
              <a:gd name="connsiteY120" fmla="*/ 83056 h 606580"/>
              <a:gd name="connsiteX121" fmla="*/ 457468 w 572779"/>
              <a:gd name="connsiteY121" fmla="*/ 132521 h 606580"/>
              <a:gd name="connsiteX122" fmla="*/ 457815 w 572779"/>
              <a:gd name="connsiteY122" fmla="*/ 132521 h 606580"/>
              <a:gd name="connsiteX123" fmla="*/ 458104 w 572779"/>
              <a:gd name="connsiteY123" fmla="*/ 132521 h 606580"/>
              <a:gd name="connsiteX124" fmla="*/ 524159 w 572779"/>
              <a:gd name="connsiteY124" fmla="*/ 66587 h 606580"/>
              <a:gd name="connsiteX125" fmla="*/ 522017 w 572779"/>
              <a:gd name="connsiteY125" fmla="*/ 49887 h 606580"/>
              <a:gd name="connsiteX126" fmla="*/ 458046 w 572779"/>
              <a:gd name="connsiteY126" fmla="*/ 423 h 606580"/>
              <a:gd name="connsiteX127" fmla="*/ 457699 w 572779"/>
              <a:gd name="connsiteY127" fmla="*/ 423 h 606580"/>
              <a:gd name="connsiteX128" fmla="*/ 114646 w 572779"/>
              <a:gd name="connsiteY128" fmla="*/ 423 h 606580"/>
              <a:gd name="connsiteX129" fmla="*/ 48620 w 572779"/>
              <a:gd name="connsiteY129" fmla="*/ 66356 h 606580"/>
              <a:gd name="connsiteX130" fmla="*/ 50761 w 572779"/>
              <a:gd name="connsiteY130" fmla="*/ 83056 h 606580"/>
              <a:gd name="connsiteX131" fmla="*/ 114762 w 572779"/>
              <a:gd name="connsiteY131" fmla="*/ 132521 h 606580"/>
              <a:gd name="connsiteX132" fmla="*/ 115051 w 572779"/>
              <a:gd name="connsiteY132" fmla="*/ 132521 h 606580"/>
              <a:gd name="connsiteX133" fmla="*/ 115340 w 572779"/>
              <a:gd name="connsiteY133" fmla="*/ 132521 h 606580"/>
              <a:gd name="connsiteX134" fmla="*/ 181424 w 572779"/>
              <a:gd name="connsiteY134" fmla="*/ 66587 h 606580"/>
              <a:gd name="connsiteX135" fmla="*/ 179225 w 572779"/>
              <a:gd name="connsiteY135" fmla="*/ 49887 h 606580"/>
              <a:gd name="connsiteX136" fmla="*/ 115282 w 572779"/>
              <a:gd name="connsiteY136" fmla="*/ 423 h 606580"/>
              <a:gd name="connsiteX137" fmla="*/ 114993 w 572779"/>
              <a:gd name="connsiteY137" fmla="*/ 423 h 606580"/>
              <a:gd name="connsiteX138" fmla="*/ 286036 w 572779"/>
              <a:gd name="connsiteY138" fmla="*/ 397 h 606580"/>
              <a:gd name="connsiteX139" fmla="*/ 219952 w 572779"/>
              <a:gd name="connsiteY139" fmla="*/ 66286 h 606580"/>
              <a:gd name="connsiteX140" fmla="*/ 222151 w 572779"/>
              <a:gd name="connsiteY140" fmla="*/ 82990 h 606580"/>
              <a:gd name="connsiteX141" fmla="*/ 286094 w 572779"/>
              <a:gd name="connsiteY141" fmla="*/ 132522 h 606580"/>
              <a:gd name="connsiteX142" fmla="*/ 286383 w 572779"/>
              <a:gd name="connsiteY142" fmla="*/ 132522 h 606580"/>
              <a:gd name="connsiteX143" fmla="*/ 286730 w 572779"/>
              <a:gd name="connsiteY143" fmla="*/ 132522 h 606580"/>
              <a:gd name="connsiteX144" fmla="*/ 352756 w 572779"/>
              <a:gd name="connsiteY144" fmla="*/ 66575 h 606580"/>
              <a:gd name="connsiteX145" fmla="*/ 350615 w 572779"/>
              <a:gd name="connsiteY145" fmla="*/ 49872 h 606580"/>
              <a:gd name="connsiteX146" fmla="*/ 286614 w 572779"/>
              <a:gd name="connsiteY146" fmla="*/ 397 h 606580"/>
              <a:gd name="connsiteX147" fmla="*/ 286325 w 572779"/>
              <a:gd name="connsiteY147" fmla="*/ 397 h 606580"/>
              <a:gd name="connsiteX148" fmla="*/ 457411 w 572779"/>
              <a:gd name="connsiteY148" fmla="*/ 0 h 606580"/>
              <a:gd name="connsiteX149" fmla="*/ 458047 w 572779"/>
              <a:gd name="connsiteY149" fmla="*/ 0 h 606580"/>
              <a:gd name="connsiteX150" fmla="*/ 522315 w 572779"/>
              <a:gd name="connsiteY150" fmla="*/ 49741 h 606580"/>
              <a:gd name="connsiteX151" fmla="*/ 524513 w 572779"/>
              <a:gd name="connsiteY151" fmla="*/ 66553 h 606580"/>
              <a:gd name="connsiteX152" fmla="*/ 458105 w 572779"/>
              <a:gd name="connsiteY152" fmla="*/ 132875 h 606580"/>
              <a:gd name="connsiteX153" fmla="*/ 457469 w 572779"/>
              <a:gd name="connsiteY153" fmla="*/ 132875 h 606580"/>
              <a:gd name="connsiteX154" fmla="*/ 393201 w 572779"/>
              <a:gd name="connsiteY154" fmla="*/ 83133 h 606580"/>
              <a:gd name="connsiteX155" fmla="*/ 391003 w 572779"/>
              <a:gd name="connsiteY155" fmla="*/ 66322 h 606580"/>
              <a:gd name="connsiteX156" fmla="*/ 457411 w 572779"/>
              <a:gd name="connsiteY156" fmla="*/ 0 h 606580"/>
              <a:gd name="connsiteX157" fmla="*/ 285868 w 572779"/>
              <a:gd name="connsiteY157" fmla="*/ 0 h 606580"/>
              <a:gd name="connsiteX158" fmla="*/ 286621 w 572779"/>
              <a:gd name="connsiteY158" fmla="*/ 0 h 606580"/>
              <a:gd name="connsiteX159" fmla="*/ 350980 w 572779"/>
              <a:gd name="connsiteY159" fmla="*/ 49741 h 606580"/>
              <a:gd name="connsiteX160" fmla="*/ 353179 w 572779"/>
              <a:gd name="connsiteY160" fmla="*/ 66553 h 606580"/>
              <a:gd name="connsiteX161" fmla="*/ 286736 w 572779"/>
              <a:gd name="connsiteY161" fmla="*/ 132875 h 606580"/>
              <a:gd name="connsiteX162" fmla="*/ 286100 w 572779"/>
              <a:gd name="connsiteY162" fmla="*/ 132875 h 606580"/>
              <a:gd name="connsiteX163" fmla="*/ 221740 w 572779"/>
              <a:gd name="connsiteY163" fmla="*/ 83076 h 606580"/>
              <a:gd name="connsiteX164" fmla="*/ 219599 w 572779"/>
              <a:gd name="connsiteY164" fmla="*/ 66264 h 606580"/>
              <a:gd name="connsiteX165" fmla="*/ 285868 w 572779"/>
              <a:gd name="connsiteY165" fmla="*/ 0 h 606580"/>
              <a:gd name="connsiteX166" fmla="*/ 114639 w 572779"/>
              <a:gd name="connsiteY166" fmla="*/ 0 h 606580"/>
              <a:gd name="connsiteX167" fmla="*/ 115275 w 572779"/>
              <a:gd name="connsiteY167" fmla="*/ 0 h 606580"/>
              <a:gd name="connsiteX168" fmla="*/ 179635 w 572779"/>
              <a:gd name="connsiteY168" fmla="*/ 49741 h 606580"/>
              <a:gd name="connsiteX169" fmla="*/ 181776 w 572779"/>
              <a:gd name="connsiteY169" fmla="*/ 66553 h 606580"/>
              <a:gd name="connsiteX170" fmla="*/ 115333 w 572779"/>
              <a:gd name="connsiteY170" fmla="*/ 132875 h 606580"/>
              <a:gd name="connsiteX171" fmla="*/ 114754 w 572779"/>
              <a:gd name="connsiteY171" fmla="*/ 132875 h 606580"/>
              <a:gd name="connsiteX172" fmla="*/ 50395 w 572779"/>
              <a:gd name="connsiteY172" fmla="*/ 83133 h 606580"/>
              <a:gd name="connsiteX173" fmla="*/ 48196 w 572779"/>
              <a:gd name="connsiteY173" fmla="*/ 66322 h 606580"/>
              <a:gd name="connsiteX174" fmla="*/ 114639 w 572779"/>
              <a:gd name="connsiteY174" fmla="*/ 0 h 606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572779" h="606580">
                <a:moveTo>
                  <a:pt x="435703" y="160183"/>
                </a:moveTo>
                <a:lnTo>
                  <a:pt x="479697" y="160183"/>
                </a:lnTo>
                <a:cubicBezTo>
                  <a:pt x="479639" y="160241"/>
                  <a:pt x="479639" y="160414"/>
                  <a:pt x="479581" y="160472"/>
                </a:cubicBezTo>
                <a:lnTo>
                  <a:pt x="479812" y="160472"/>
                </a:lnTo>
                <a:cubicBezTo>
                  <a:pt x="479407" y="161281"/>
                  <a:pt x="478713" y="162726"/>
                  <a:pt x="478713" y="162726"/>
                </a:cubicBezTo>
                <a:cubicBezTo>
                  <a:pt x="474834" y="170989"/>
                  <a:pt x="471245" y="178848"/>
                  <a:pt x="469682" y="187227"/>
                </a:cubicBezTo>
                <a:lnTo>
                  <a:pt x="474776" y="242470"/>
                </a:lnTo>
                <a:lnTo>
                  <a:pt x="494284" y="242470"/>
                </a:lnTo>
                <a:lnTo>
                  <a:pt x="510840" y="160183"/>
                </a:lnTo>
                <a:lnTo>
                  <a:pt x="527338" y="160183"/>
                </a:lnTo>
                <a:cubicBezTo>
                  <a:pt x="552345" y="160183"/>
                  <a:pt x="572663" y="180466"/>
                  <a:pt x="572779" y="205430"/>
                </a:cubicBezTo>
                <a:lnTo>
                  <a:pt x="572779" y="337413"/>
                </a:lnTo>
                <a:cubicBezTo>
                  <a:pt x="572779" y="362434"/>
                  <a:pt x="552519" y="382717"/>
                  <a:pt x="527396" y="382717"/>
                </a:cubicBezTo>
                <a:lnTo>
                  <a:pt x="521607" y="382717"/>
                </a:lnTo>
                <a:lnTo>
                  <a:pt x="521607" y="574624"/>
                </a:lnTo>
                <a:cubicBezTo>
                  <a:pt x="521607" y="592249"/>
                  <a:pt x="507251" y="606580"/>
                  <a:pt x="489595" y="606580"/>
                </a:cubicBezTo>
                <a:cubicBezTo>
                  <a:pt x="473155" y="606580"/>
                  <a:pt x="459552" y="594098"/>
                  <a:pt x="457815" y="578149"/>
                </a:cubicBezTo>
                <a:cubicBezTo>
                  <a:pt x="456021" y="594214"/>
                  <a:pt x="442417" y="606580"/>
                  <a:pt x="425978" y="606580"/>
                </a:cubicBezTo>
                <a:cubicBezTo>
                  <a:pt x="408322" y="606580"/>
                  <a:pt x="393966" y="592249"/>
                  <a:pt x="393966" y="574624"/>
                </a:cubicBezTo>
                <a:lnTo>
                  <a:pt x="393966" y="392541"/>
                </a:lnTo>
                <a:cubicBezTo>
                  <a:pt x="411506" y="380521"/>
                  <a:pt x="422967" y="360354"/>
                  <a:pt x="422967" y="337528"/>
                </a:cubicBezTo>
                <a:lnTo>
                  <a:pt x="422967" y="242528"/>
                </a:lnTo>
                <a:lnTo>
                  <a:pt x="440739" y="242528"/>
                </a:lnTo>
                <a:lnTo>
                  <a:pt x="445833" y="186996"/>
                </a:lnTo>
                <a:cubicBezTo>
                  <a:pt x="445659" y="186013"/>
                  <a:pt x="445428" y="184973"/>
                  <a:pt x="445196" y="183991"/>
                </a:cubicBezTo>
                <a:cubicBezTo>
                  <a:pt x="443459" y="176768"/>
                  <a:pt x="440276" y="169891"/>
                  <a:pt x="436860" y="162726"/>
                </a:cubicBezTo>
                <a:cubicBezTo>
                  <a:pt x="436860" y="162726"/>
                  <a:pt x="436166" y="161281"/>
                  <a:pt x="435818" y="160472"/>
                </a:cubicBezTo>
                <a:lnTo>
                  <a:pt x="435876" y="160472"/>
                </a:lnTo>
                <a:cubicBezTo>
                  <a:pt x="435818" y="160356"/>
                  <a:pt x="435818" y="160241"/>
                  <a:pt x="435703" y="160183"/>
                </a:cubicBezTo>
                <a:close/>
                <a:moveTo>
                  <a:pt x="264349" y="160183"/>
                </a:moveTo>
                <a:lnTo>
                  <a:pt x="308327" y="160183"/>
                </a:lnTo>
                <a:cubicBezTo>
                  <a:pt x="308269" y="160241"/>
                  <a:pt x="308269" y="160414"/>
                  <a:pt x="308154" y="160472"/>
                </a:cubicBezTo>
                <a:lnTo>
                  <a:pt x="308385" y="160472"/>
                </a:lnTo>
                <a:cubicBezTo>
                  <a:pt x="308038" y="161281"/>
                  <a:pt x="307344" y="162726"/>
                  <a:pt x="307344" y="162726"/>
                </a:cubicBezTo>
                <a:cubicBezTo>
                  <a:pt x="303467" y="170989"/>
                  <a:pt x="299821" y="178848"/>
                  <a:pt x="298316" y="187227"/>
                </a:cubicBezTo>
                <a:lnTo>
                  <a:pt x="303409" y="242470"/>
                </a:lnTo>
                <a:lnTo>
                  <a:pt x="322910" y="242470"/>
                </a:lnTo>
                <a:lnTo>
                  <a:pt x="339401" y="160183"/>
                </a:lnTo>
                <a:lnTo>
                  <a:pt x="355951" y="160183"/>
                </a:lnTo>
                <a:cubicBezTo>
                  <a:pt x="380949" y="160183"/>
                  <a:pt x="401202" y="180466"/>
                  <a:pt x="401376" y="205430"/>
                </a:cubicBezTo>
                <a:lnTo>
                  <a:pt x="401376" y="337413"/>
                </a:lnTo>
                <a:cubicBezTo>
                  <a:pt x="401376" y="362434"/>
                  <a:pt x="381065" y="382717"/>
                  <a:pt x="356009" y="382717"/>
                </a:cubicBezTo>
                <a:lnTo>
                  <a:pt x="350222" y="382717"/>
                </a:lnTo>
                <a:lnTo>
                  <a:pt x="350222" y="574624"/>
                </a:lnTo>
                <a:cubicBezTo>
                  <a:pt x="350222" y="592249"/>
                  <a:pt x="335872" y="606580"/>
                  <a:pt x="318222" y="606580"/>
                </a:cubicBezTo>
                <a:cubicBezTo>
                  <a:pt x="301788" y="606580"/>
                  <a:pt x="288190" y="594098"/>
                  <a:pt x="286396" y="578149"/>
                </a:cubicBezTo>
                <a:cubicBezTo>
                  <a:pt x="284660" y="594214"/>
                  <a:pt x="271062" y="606580"/>
                  <a:pt x="254628" y="606580"/>
                </a:cubicBezTo>
                <a:cubicBezTo>
                  <a:pt x="236978" y="606580"/>
                  <a:pt x="222628" y="592249"/>
                  <a:pt x="222628" y="574624"/>
                </a:cubicBezTo>
                <a:lnTo>
                  <a:pt x="222628" y="382833"/>
                </a:lnTo>
                <a:lnTo>
                  <a:pt x="216841" y="382833"/>
                </a:lnTo>
                <a:cubicBezTo>
                  <a:pt x="191727" y="382833"/>
                  <a:pt x="171474" y="362608"/>
                  <a:pt x="171474" y="337528"/>
                </a:cubicBezTo>
                <a:lnTo>
                  <a:pt x="171474" y="205545"/>
                </a:lnTo>
                <a:cubicBezTo>
                  <a:pt x="171474" y="180524"/>
                  <a:pt x="191727" y="160241"/>
                  <a:pt x="216841" y="160241"/>
                </a:cubicBezTo>
                <a:lnTo>
                  <a:pt x="233333" y="160241"/>
                </a:lnTo>
                <a:lnTo>
                  <a:pt x="249825" y="242528"/>
                </a:lnTo>
                <a:lnTo>
                  <a:pt x="269383" y="242528"/>
                </a:lnTo>
                <a:lnTo>
                  <a:pt x="274476" y="186996"/>
                </a:lnTo>
                <a:cubicBezTo>
                  <a:pt x="274302" y="186013"/>
                  <a:pt x="274071" y="184973"/>
                  <a:pt x="273839" y="183991"/>
                </a:cubicBezTo>
                <a:cubicBezTo>
                  <a:pt x="272045" y="176768"/>
                  <a:pt x="268921" y="169891"/>
                  <a:pt x="265506" y="162726"/>
                </a:cubicBezTo>
                <a:cubicBezTo>
                  <a:pt x="265506" y="162726"/>
                  <a:pt x="264812" y="161281"/>
                  <a:pt x="264407" y="160472"/>
                </a:cubicBezTo>
                <a:lnTo>
                  <a:pt x="264523" y="160472"/>
                </a:lnTo>
                <a:cubicBezTo>
                  <a:pt x="264407" y="160356"/>
                  <a:pt x="264407" y="160241"/>
                  <a:pt x="264349" y="160183"/>
                </a:cubicBezTo>
                <a:close/>
                <a:moveTo>
                  <a:pt x="92987" y="160183"/>
                </a:moveTo>
                <a:lnTo>
                  <a:pt x="136964" y="160183"/>
                </a:lnTo>
                <a:cubicBezTo>
                  <a:pt x="136848" y="160241"/>
                  <a:pt x="136848" y="160414"/>
                  <a:pt x="136791" y="160472"/>
                </a:cubicBezTo>
                <a:lnTo>
                  <a:pt x="137022" y="160472"/>
                </a:lnTo>
                <a:cubicBezTo>
                  <a:pt x="136617" y="161281"/>
                  <a:pt x="135923" y="162726"/>
                  <a:pt x="135923" y="162726"/>
                </a:cubicBezTo>
                <a:cubicBezTo>
                  <a:pt x="132104" y="170989"/>
                  <a:pt x="128458" y="178848"/>
                  <a:pt x="126896" y="187227"/>
                </a:cubicBezTo>
                <a:lnTo>
                  <a:pt x="131988" y="242470"/>
                </a:lnTo>
                <a:lnTo>
                  <a:pt x="149752" y="242470"/>
                </a:lnTo>
                <a:lnTo>
                  <a:pt x="149752" y="337471"/>
                </a:lnTo>
                <a:cubicBezTo>
                  <a:pt x="149752" y="360296"/>
                  <a:pt x="161267" y="380406"/>
                  <a:pt x="178742" y="392483"/>
                </a:cubicBezTo>
                <a:lnTo>
                  <a:pt x="178742" y="574624"/>
                </a:lnTo>
                <a:cubicBezTo>
                  <a:pt x="178742" y="592249"/>
                  <a:pt x="164392" y="606580"/>
                  <a:pt x="146743" y="606580"/>
                </a:cubicBezTo>
                <a:cubicBezTo>
                  <a:pt x="130310" y="606580"/>
                  <a:pt x="116712" y="594098"/>
                  <a:pt x="114976" y="578149"/>
                </a:cubicBezTo>
                <a:cubicBezTo>
                  <a:pt x="113182" y="594214"/>
                  <a:pt x="99584" y="606580"/>
                  <a:pt x="83151" y="606580"/>
                </a:cubicBezTo>
                <a:cubicBezTo>
                  <a:pt x="65502" y="606580"/>
                  <a:pt x="51152" y="592249"/>
                  <a:pt x="51152" y="574624"/>
                </a:cubicBezTo>
                <a:lnTo>
                  <a:pt x="51152" y="382833"/>
                </a:lnTo>
                <a:lnTo>
                  <a:pt x="45365" y="382833"/>
                </a:lnTo>
                <a:cubicBezTo>
                  <a:pt x="20310" y="382833"/>
                  <a:pt x="0" y="362608"/>
                  <a:pt x="0" y="337528"/>
                </a:cubicBezTo>
                <a:lnTo>
                  <a:pt x="0" y="205545"/>
                </a:lnTo>
                <a:cubicBezTo>
                  <a:pt x="0" y="180524"/>
                  <a:pt x="20310" y="160241"/>
                  <a:pt x="45365" y="160241"/>
                </a:cubicBezTo>
                <a:lnTo>
                  <a:pt x="61972" y="160241"/>
                </a:lnTo>
                <a:lnTo>
                  <a:pt x="78464" y="242528"/>
                </a:lnTo>
                <a:lnTo>
                  <a:pt x="97964" y="242528"/>
                </a:lnTo>
                <a:lnTo>
                  <a:pt x="103056" y="186996"/>
                </a:lnTo>
                <a:cubicBezTo>
                  <a:pt x="102940" y="186013"/>
                  <a:pt x="102709" y="184973"/>
                  <a:pt x="102477" y="183991"/>
                </a:cubicBezTo>
                <a:cubicBezTo>
                  <a:pt x="100683" y="176768"/>
                  <a:pt x="97501" y="169891"/>
                  <a:pt x="94145" y="162726"/>
                </a:cubicBezTo>
                <a:cubicBezTo>
                  <a:pt x="94145" y="162726"/>
                  <a:pt x="93450" y="161281"/>
                  <a:pt x="93045" y="160472"/>
                </a:cubicBezTo>
                <a:lnTo>
                  <a:pt x="93103" y="160472"/>
                </a:lnTo>
                <a:cubicBezTo>
                  <a:pt x="93045" y="160356"/>
                  <a:pt x="93045" y="160241"/>
                  <a:pt x="92987" y="160183"/>
                </a:cubicBezTo>
                <a:close/>
                <a:moveTo>
                  <a:pt x="457411" y="751"/>
                </a:moveTo>
                <a:lnTo>
                  <a:pt x="458047" y="751"/>
                </a:lnTo>
                <a:cubicBezTo>
                  <a:pt x="488012" y="751"/>
                  <a:pt x="514158" y="20971"/>
                  <a:pt x="521621" y="49915"/>
                </a:cubicBezTo>
                <a:cubicBezTo>
                  <a:pt x="523009" y="55403"/>
                  <a:pt x="523761" y="61007"/>
                  <a:pt x="523761" y="66553"/>
                </a:cubicBezTo>
                <a:cubicBezTo>
                  <a:pt x="523761" y="102718"/>
                  <a:pt x="494317" y="132124"/>
                  <a:pt x="458105" y="132124"/>
                </a:cubicBezTo>
                <a:lnTo>
                  <a:pt x="457469" y="132124"/>
                </a:lnTo>
                <a:cubicBezTo>
                  <a:pt x="427504" y="132124"/>
                  <a:pt x="401358" y="111904"/>
                  <a:pt x="393895" y="82960"/>
                </a:cubicBezTo>
                <a:cubicBezTo>
                  <a:pt x="392507" y="77472"/>
                  <a:pt x="391755" y="71868"/>
                  <a:pt x="391755" y="66322"/>
                </a:cubicBezTo>
                <a:cubicBezTo>
                  <a:pt x="391755" y="30157"/>
                  <a:pt x="421199" y="751"/>
                  <a:pt x="457411" y="751"/>
                </a:cubicBezTo>
                <a:close/>
                <a:moveTo>
                  <a:pt x="285868" y="751"/>
                </a:moveTo>
                <a:lnTo>
                  <a:pt x="286621" y="751"/>
                </a:lnTo>
                <a:cubicBezTo>
                  <a:pt x="316601" y="751"/>
                  <a:pt x="342761" y="20971"/>
                  <a:pt x="350227" y="49915"/>
                </a:cubicBezTo>
                <a:cubicBezTo>
                  <a:pt x="351674" y="55403"/>
                  <a:pt x="352369" y="61007"/>
                  <a:pt x="352369" y="66553"/>
                </a:cubicBezTo>
                <a:cubicBezTo>
                  <a:pt x="352369" y="102718"/>
                  <a:pt x="322909" y="132124"/>
                  <a:pt x="286736" y="132124"/>
                </a:cubicBezTo>
                <a:lnTo>
                  <a:pt x="286100" y="132124"/>
                </a:lnTo>
                <a:cubicBezTo>
                  <a:pt x="256119" y="132124"/>
                  <a:pt x="229959" y="111846"/>
                  <a:pt x="222493" y="82845"/>
                </a:cubicBezTo>
                <a:cubicBezTo>
                  <a:pt x="221046" y="77414"/>
                  <a:pt x="220351" y="71810"/>
                  <a:pt x="220351" y="66264"/>
                </a:cubicBezTo>
                <a:cubicBezTo>
                  <a:pt x="220351" y="30157"/>
                  <a:pt x="249753" y="751"/>
                  <a:pt x="285868" y="751"/>
                </a:cubicBezTo>
                <a:close/>
                <a:moveTo>
                  <a:pt x="114639" y="751"/>
                </a:moveTo>
                <a:lnTo>
                  <a:pt x="115275" y="751"/>
                </a:lnTo>
                <a:cubicBezTo>
                  <a:pt x="145256" y="751"/>
                  <a:pt x="171416" y="20971"/>
                  <a:pt x="178882" y="49915"/>
                </a:cubicBezTo>
                <a:cubicBezTo>
                  <a:pt x="180329" y="55403"/>
                  <a:pt x="181024" y="61007"/>
                  <a:pt x="181024" y="66553"/>
                </a:cubicBezTo>
                <a:cubicBezTo>
                  <a:pt x="181024" y="102718"/>
                  <a:pt x="151564" y="132124"/>
                  <a:pt x="115333" y="132124"/>
                </a:cubicBezTo>
                <a:lnTo>
                  <a:pt x="114754" y="132124"/>
                </a:lnTo>
                <a:cubicBezTo>
                  <a:pt x="84774" y="132124"/>
                  <a:pt x="58614" y="111904"/>
                  <a:pt x="51148" y="82960"/>
                </a:cubicBezTo>
                <a:cubicBezTo>
                  <a:pt x="49701" y="77472"/>
                  <a:pt x="49006" y="71868"/>
                  <a:pt x="49006" y="66322"/>
                </a:cubicBezTo>
                <a:cubicBezTo>
                  <a:pt x="49006" y="30157"/>
                  <a:pt x="78466" y="751"/>
                  <a:pt x="114639" y="751"/>
                </a:cubicBezTo>
                <a:close/>
                <a:moveTo>
                  <a:pt x="457410" y="423"/>
                </a:moveTo>
                <a:cubicBezTo>
                  <a:pt x="420880" y="423"/>
                  <a:pt x="391355" y="29894"/>
                  <a:pt x="391355" y="66356"/>
                </a:cubicBezTo>
                <a:cubicBezTo>
                  <a:pt x="391355" y="72135"/>
                  <a:pt x="392108" y="77740"/>
                  <a:pt x="393497" y="83056"/>
                </a:cubicBezTo>
                <a:cubicBezTo>
                  <a:pt x="400849" y="111487"/>
                  <a:pt x="426669" y="132521"/>
                  <a:pt x="457468" y="132521"/>
                </a:cubicBezTo>
                <a:lnTo>
                  <a:pt x="457815" y="132521"/>
                </a:lnTo>
                <a:lnTo>
                  <a:pt x="458104" y="132521"/>
                </a:lnTo>
                <a:cubicBezTo>
                  <a:pt x="494634" y="132521"/>
                  <a:pt x="524159" y="103050"/>
                  <a:pt x="524159" y="66587"/>
                </a:cubicBezTo>
                <a:cubicBezTo>
                  <a:pt x="524159" y="60809"/>
                  <a:pt x="523406" y="55204"/>
                  <a:pt x="522017" y="49887"/>
                </a:cubicBezTo>
                <a:cubicBezTo>
                  <a:pt x="514665" y="21457"/>
                  <a:pt x="488845" y="423"/>
                  <a:pt x="458046" y="423"/>
                </a:cubicBezTo>
                <a:lnTo>
                  <a:pt x="457699" y="423"/>
                </a:lnTo>
                <a:close/>
                <a:moveTo>
                  <a:pt x="114646" y="423"/>
                </a:moveTo>
                <a:cubicBezTo>
                  <a:pt x="78190" y="423"/>
                  <a:pt x="48620" y="29894"/>
                  <a:pt x="48620" y="66356"/>
                </a:cubicBezTo>
                <a:cubicBezTo>
                  <a:pt x="48620" y="72135"/>
                  <a:pt x="49372" y="77740"/>
                  <a:pt x="50761" y="83056"/>
                </a:cubicBezTo>
                <a:cubicBezTo>
                  <a:pt x="58110" y="111487"/>
                  <a:pt x="83977" y="132521"/>
                  <a:pt x="114762" y="132521"/>
                </a:cubicBezTo>
                <a:lnTo>
                  <a:pt x="115051" y="132521"/>
                </a:lnTo>
                <a:lnTo>
                  <a:pt x="115340" y="132521"/>
                </a:lnTo>
                <a:cubicBezTo>
                  <a:pt x="151854" y="132521"/>
                  <a:pt x="181424" y="103050"/>
                  <a:pt x="181424" y="66587"/>
                </a:cubicBezTo>
                <a:cubicBezTo>
                  <a:pt x="181424" y="60809"/>
                  <a:pt x="180614" y="55204"/>
                  <a:pt x="179225" y="49887"/>
                </a:cubicBezTo>
                <a:cubicBezTo>
                  <a:pt x="171934" y="21457"/>
                  <a:pt x="146067" y="423"/>
                  <a:pt x="115282" y="423"/>
                </a:cubicBezTo>
                <a:lnTo>
                  <a:pt x="114993" y="423"/>
                </a:lnTo>
                <a:close/>
                <a:moveTo>
                  <a:pt x="286036" y="397"/>
                </a:moveTo>
                <a:cubicBezTo>
                  <a:pt x="249522" y="282"/>
                  <a:pt x="219952" y="29874"/>
                  <a:pt x="219952" y="66286"/>
                </a:cubicBezTo>
                <a:cubicBezTo>
                  <a:pt x="219952" y="72066"/>
                  <a:pt x="220762" y="77672"/>
                  <a:pt x="222151" y="82990"/>
                </a:cubicBezTo>
                <a:cubicBezTo>
                  <a:pt x="229442" y="111484"/>
                  <a:pt x="255309" y="132522"/>
                  <a:pt x="286094" y="132522"/>
                </a:cubicBezTo>
                <a:lnTo>
                  <a:pt x="286383" y="132522"/>
                </a:lnTo>
                <a:lnTo>
                  <a:pt x="286730" y="132522"/>
                </a:lnTo>
                <a:cubicBezTo>
                  <a:pt x="323186" y="132522"/>
                  <a:pt x="352756" y="103045"/>
                  <a:pt x="352756" y="66575"/>
                </a:cubicBezTo>
                <a:cubicBezTo>
                  <a:pt x="352756" y="60796"/>
                  <a:pt x="352004" y="55189"/>
                  <a:pt x="350615" y="49872"/>
                </a:cubicBezTo>
                <a:cubicBezTo>
                  <a:pt x="343266" y="21436"/>
                  <a:pt x="317399" y="397"/>
                  <a:pt x="286614" y="397"/>
                </a:cubicBezTo>
                <a:lnTo>
                  <a:pt x="286325" y="397"/>
                </a:lnTo>
                <a:close/>
                <a:moveTo>
                  <a:pt x="457411" y="0"/>
                </a:moveTo>
                <a:lnTo>
                  <a:pt x="458047" y="0"/>
                </a:lnTo>
                <a:cubicBezTo>
                  <a:pt x="488359" y="0"/>
                  <a:pt x="514795" y="20451"/>
                  <a:pt x="522315" y="49741"/>
                </a:cubicBezTo>
                <a:cubicBezTo>
                  <a:pt x="523761" y="55230"/>
                  <a:pt x="524513" y="60891"/>
                  <a:pt x="524513" y="66553"/>
                </a:cubicBezTo>
                <a:cubicBezTo>
                  <a:pt x="524513" y="103122"/>
                  <a:pt x="494722" y="132875"/>
                  <a:pt x="458105" y="132875"/>
                </a:cubicBezTo>
                <a:lnTo>
                  <a:pt x="457469" y="132875"/>
                </a:lnTo>
                <a:cubicBezTo>
                  <a:pt x="427157" y="132875"/>
                  <a:pt x="400721" y="112424"/>
                  <a:pt x="393201" y="83133"/>
                </a:cubicBezTo>
                <a:cubicBezTo>
                  <a:pt x="391755" y="77645"/>
                  <a:pt x="391003" y="71983"/>
                  <a:pt x="391003" y="66322"/>
                </a:cubicBezTo>
                <a:cubicBezTo>
                  <a:pt x="391003" y="29752"/>
                  <a:pt x="420794" y="0"/>
                  <a:pt x="457411" y="0"/>
                </a:cubicBezTo>
                <a:close/>
                <a:moveTo>
                  <a:pt x="285868" y="0"/>
                </a:moveTo>
                <a:lnTo>
                  <a:pt x="286621" y="0"/>
                </a:lnTo>
                <a:cubicBezTo>
                  <a:pt x="316948" y="0"/>
                  <a:pt x="343456" y="20451"/>
                  <a:pt x="350980" y="49741"/>
                </a:cubicBezTo>
                <a:cubicBezTo>
                  <a:pt x="352427" y="55287"/>
                  <a:pt x="353179" y="60891"/>
                  <a:pt x="353179" y="66553"/>
                </a:cubicBezTo>
                <a:cubicBezTo>
                  <a:pt x="353179" y="103122"/>
                  <a:pt x="323372" y="132875"/>
                  <a:pt x="286736" y="132875"/>
                </a:cubicBezTo>
                <a:lnTo>
                  <a:pt x="286100" y="132875"/>
                </a:lnTo>
                <a:cubicBezTo>
                  <a:pt x="255772" y="132875"/>
                  <a:pt x="229322" y="112366"/>
                  <a:pt x="221740" y="83076"/>
                </a:cubicBezTo>
                <a:cubicBezTo>
                  <a:pt x="220294" y="77530"/>
                  <a:pt x="219599" y="71868"/>
                  <a:pt x="219599" y="66264"/>
                </a:cubicBezTo>
                <a:cubicBezTo>
                  <a:pt x="219599" y="29695"/>
                  <a:pt x="249348" y="0"/>
                  <a:pt x="285868" y="0"/>
                </a:cubicBezTo>
                <a:close/>
                <a:moveTo>
                  <a:pt x="114639" y="0"/>
                </a:moveTo>
                <a:lnTo>
                  <a:pt x="115275" y="0"/>
                </a:lnTo>
                <a:cubicBezTo>
                  <a:pt x="145603" y="0"/>
                  <a:pt x="172053" y="20451"/>
                  <a:pt x="179635" y="49741"/>
                </a:cubicBezTo>
                <a:cubicBezTo>
                  <a:pt x="181081" y="55230"/>
                  <a:pt x="181776" y="60891"/>
                  <a:pt x="181776" y="66553"/>
                </a:cubicBezTo>
                <a:cubicBezTo>
                  <a:pt x="181776" y="103122"/>
                  <a:pt x="151969" y="132875"/>
                  <a:pt x="115333" y="132875"/>
                </a:cubicBezTo>
                <a:lnTo>
                  <a:pt x="114754" y="132875"/>
                </a:lnTo>
                <a:cubicBezTo>
                  <a:pt x="84427" y="132875"/>
                  <a:pt x="57919" y="112424"/>
                  <a:pt x="50395" y="83133"/>
                </a:cubicBezTo>
                <a:cubicBezTo>
                  <a:pt x="48948" y="77645"/>
                  <a:pt x="48196" y="71983"/>
                  <a:pt x="48196" y="66322"/>
                </a:cubicBezTo>
                <a:cubicBezTo>
                  <a:pt x="48196" y="29752"/>
                  <a:pt x="78003" y="0"/>
                  <a:pt x="114639" y="0"/>
                </a:cubicBezTo>
                <a:close/>
              </a:path>
            </a:pathLst>
          </a:custGeom>
          <a:solidFill>
            <a:schemeClr val="accent1"/>
          </a:solidFill>
          <a:ln>
            <a:noFill/>
          </a:ln>
        </p:spPr>
        <p:txBody>
          <a:bodyPr wrap="square" lIns="68580" tIns="34290" rIns="68580" bIns="34290">
            <a:normAutofit/>
          </a:bodyPr>
          <a:lstStyle/>
          <a:p>
            <a:endParaRPr lang="zh-CN" altLang="en-US" sz="1350"/>
          </a:p>
        </p:txBody>
      </p:sp>
      <p:sp>
        <p:nvSpPr>
          <p:cNvPr id="19" name="íšlïďe"/>
          <p:cNvSpPr/>
          <p:nvPr/>
        </p:nvSpPr>
        <p:spPr bwMode="auto">
          <a:xfrm>
            <a:off x="5041777" y="1904000"/>
            <a:ext cx="307131" cy="325256"/>
          </a:xfrm>
          <a:custGeom>
            <a:avLst/>
            <a:gdLst>
              <a:gd name="connsiteX0" fmla="*/ 435703 w 572779"/>
              <a:gd name="connsiteY0" fmla="*/ 160183 h 606580"/>
              <a:gd name="connsiteX1" fmla="*/ 479697 w 572779"/>
              <a:gd name="connsiteY1" fmla="*/ 160183 h 606580"/>
              <a:gd name="connsiteX2" fmla="*/ 479581 w 572779"/>
              <a:gd name="connsiteY2" fmla="*/ 160472 h 606580"/>
              <a:gd name="connsiteX3" fmla="*/ 479812 w 572779"/>
              <a:gd name="connsiteY3" fmla="*/ 160472 h 606580"/>
              <a:gd name="connsiteX4" fmla="*/ 478713 w 572779"/>
              <a:gd name="connsiteY4" fmla="*/ 162726 h 606580"/>
              <a:gd name="connsiteX5" fmla="*/ 469682 w 572779"/>
              <a:gd name="connsiteY5" fmla="*/ 187227 h 606580"/>
              <a:gd name="connsiteX6" fmla="*/ 474776 w 572779"/>
              <a:gd name="connsiteY6" fmla="*/ 242470 h 606580"/>
              <a:gd name="connsiteX7" fmla="*/ 494284 w 572779"/>
              <a:gd name="connsiteY7" fmla="*/ 242470 h 606580"/>
              <a:gd name="connsiteX8" fmla="*/ 510840 w 572779"/>
              <a:gd name="connsiteY8" fmla="*/ 160183 h 606580"/>
              <a:gd name="connsiteX9" fmla="*/ 527338 w 572779"/>
              <a:gd name="connsiteY9" fmla="*/ 160183 h 606580"/>
              <a:gd name="connsiteX10" fmla="*/ 572779 w 572779"/>
              <a:gd name="connsiteY10" fmla="*/ 205430 h 606580"/>
              <a:gd name="connsiteX11" fmla="*/ 572779 w 572779"/>
              <a:gd name="connsiteY11" fmla="*/ 337413 h 606580"/>
              <a:gd name="connsiteX12" fmla="*/ 527396 w 572779"/>
              <a:gd name="connsiteY12" fmla="*/ 382717 h 606580"/>
              <a:gd name="connsiteX13" fmla="*/ 521607 w 572779"/>
              <a:gd name="connsiteY13" fmla="*/ 382717 h 606580"/>
              <a:gd name="connsiteX14" fmla="*/ 521607 w 572779"/>
              <a:gd name="connsiteY14" fmla="*/ 574624 h 606580"/>
              <a:gd name="connsiteX15" fmla="*/ 489595 w 572779"/>
              <a:gd name="connsiteY15" fmla="*/ 606580 h 606580"/>
              <a:gd name="connsiteX16" fmla="*/ 457815 w 572779"/>
              <a:gd name="connsiteY16" fmla="*/ 578149 h 606580"/>
              <a:gd name="connsiteX17" fmla="*/ 425978 w 572779"/>
              <a:gd name="connsiteY17" fmla="*/ 606580 h 606580"/>
              <a:gd name="connsiteX18" fmla="*/ 393966 w 572779"/>
              <a:gd name="connsiteY18" fmla="*/ 574624 h 606580"/>
              <a:gd name="connsiteX19" fmla="*/ 393966 w 572779"/>
              <a:gd name="connsiteY19" fmla="*/ 392541 h 606580"/>
              <a:gd name="connsiteX20" fmla="*/ 422967 w 572779"/>
              <a:gd name="connsiteY20" fmla="*/ 337528 h 606580"/>
              <a:gd name="connsiteX21" fmla="*/ 422967 w 572779"/>
              <a:gd name="connsiteY21" fmla="*/ 242528 h 606580"/>
              <a:gd name="connsiteX22" fmla="*/ 440739 w 572779"/>
              <a:gd name="connsiteY22" fmla="*/ 242528 h 606580"/>
              <a:gd name="connsiteX23" fmla="*/ 445833 w 572779"/>
              <a:gd name="connsiteY23" fmla="*/ 186996 h 606580"/>
              <a:gd name="connsiteX24" fmla="*/ 445196 w 572779"/>
              <a:gd name="connsiteY24" fmla="*/ 183991 h 606580"/>
              <a:gd name="connsiteX25" fmla="*/ 436860 w 572779"/>
              <a:gd name="connsiteY25" fmla="*/ 162726 h 606580"/>
              <a:gd name="connsiteX26" fmla="*/ 435818 w 572779"/>
              <a:gd name="connsiteY26" fmla="*/ 160472 h 606580"/>
              <a:gd name="connsiteX27" fmla="*/ 435876 w 572779"/>
              <a:gd name="connsiteY27" fmla="*/ 160472 h 606580"/>
              <a:gd name="connsiteX28" fmla="*/ 435703 w 572779"/>
              <a:gd name="connsiteY28" fmla="*/ 160183 h 606580"/>
              <a:gd name="connsiteX29" fmla="*/ 264349 w 572779"/>
              <a:gd name="connsiteY29" fmla="*/ 160183 h 606580"/>
              <a:gd name="connsiteX30" fmla="*/ 308327 w 572779"/>
              <a:gd name="connsiteY30" fmla="*/ 160183 h 606580"/>
              <a:gd name="connsiteX31" fmla="*/ 308154 w 572779"/>
              <a:gd name="connsiteY31" fmla="*/ 160472 h 606580"/>
              <a:gd name="connsiteX32" fmla="*/ 308385 w 572779"/>
              <a:gd name="connsiteY32" fmla="*/ 160472 h 606580"/>
              <a:gd name="connsiteX33" fmla="*/ 307344 w 572779"/>
              <a:gd name="connsiteY33" fmla="*/ 162726 h 606580"/>
              <a:gd name="connsiteX34" fmla="*/ 298316 w 572779"/>
              <a:gd name="connsiteY34" fmla="*/ 187227 h 606580"/>
              <a:gd name="connsiteX35" fmla="*/ 303409 w 572779"/>
              <a:gd name="connsiteY35" fmla="*/ 242470 h 606580"/>
              <a:gd name="connsiteX36" fmla="*/ 322910 w 572779"/>
              <a:gd name="connsiteY36" fmla="*/ 242470 h 606580"/>
              <a:gd name="connsiteX37" fmla="*/ 339401 w 572779"/>
              <a:gd name="connsiteY37" fmla="*/ 160183 h 606580"/>
              <a:gd name="connsiteX38" fmla="*/ 355951 w 572779"/>
              <a:gd name="connsiteY38" fmla="*/ 160183 h 606580"/>
              <a:gd name="connsiteX39" fmla="*/ 401376 w 572779"/>
              <a:gd name="connsiteY39" fmla="*/ 205430 h 606580"/>
              <a:gd name="connsiteX40" fmla="*/ 401376 w 572779"/>
              <a:gd name="connsiteY40" fmla="*/ 337413 h 606580"/>
              <a:gd name="connsiteX41" fmla="*/ 356009 w 572779"/>
              <a:gd name="connsiteY41" fmla="*/ 382717 h 606580"/>
              <a:gd name="connsiteX42" fmla="*/ 350222 w 572779"/>
              <a:gd name="connsiteY42" fmla="*/ 382717 h 606580"/>
              <a:gd name="connsiteX43" fmla="*/ 350222 w 572779"/>
              <a:gd name="connsiteY43" fmla="*/ 574624 h 606580"/>
              <a:gd name="connsiteX44" fmla="*/ 318222 w 572779"/>
              <a:gd name="connsiteY44" fmla="*/ 606580 h 606580"/>
              <a:gd name="connsiteX45" fmla="*/ 286396 w 572779"/>
              <a:gd name="connsiteY45" fmla="*/ 578149 h 606580"/>
              <a:gd name="connsiteX46" fmla="*/ 254628 w 572779"/>
              <a:gd name="connsiteY46" fmla="*/ 606580 h 606580"/>
              <a:gd name="connsiteX47" fmla="*/ 222628 w 572779"/>
              <a:gd name="connsiteY47" fmla="*/ 574624 h 606580"/>
              <a:gd name="connsiteX48" fmla="*/ 222628 w 572779"/>
              <a:gd name="connsiteY48" fmla="*/ 382833 h 606580"/>
              <a:gd name="connsiteX49" fmla="*/ 216841 w 572779"/>
              <a:gd name="connsiteY49" fmla="*/ 382833 h 606580"/>
              <a:gd name="connsiteX50" fmla="*/ 171474 w 572779"/>
              <a:gd name="connsiteY50" fmla="*/ 337528 h 606580"/>
              <a:gd name="connsiteX51" fmla="*/ 171474 w 572779"/>
              <a:gd name="connsiteY51" fmla="*/ 205545 h 606580"/>
              <a:gd name="connsiteX52" fmla="*/ 216841 w 572779"/>
              <a:gd name="connsiteY52" fmla="*/ 160241 h 606580"/>
              <a:gd name="connsiteX53" fmla="*/ 233333 w 572779"/>
              <a:gd name="connsiteY53" fmla="*/ 160241 h 606580"/>
              <a:gd name="connsiteX54" fmla="*/ 249825 w 572779"/>
              <a:gd name="connsiteY54" fmla="*/ 242528 h 606580"/>
              <a:gd name="connsiteX55" fmla="*/ 269383 w 572779"/>
              <a:gd name="connsiteY55" fmla="*/ 242528 h 606580"/>
              <a:gd name="connsiteX56" fmla="*/ 274476 w 572779"/>
              <a:gd name="connsiteY56" fmla="*/ 186996 h 606580"/>
              <a:gd name="connsiteX57" fmla="*/ 273839 w 572779"/>
              <a:gd name="connsiteY57" fmla="*/ 183991 h 606580"/>
              <a:gd name="connsiteX58" fmla="*/ 265506 w 572779"/>
              <a:gd name="connsiteY58" fmla="*/ 162726 h 606580"/>
              <a:gd name="connsiteX59" fmla="*/ 264407 w 572779"/>
              <a:gd name="connsiteY59" fmla="*/ 160472 h 606580"/>
              <a:gd name="connsiteX60" fmla="*/ 264523 w 572779"/>
              <a:gd name="connsiteY60" fmla="*/ 160472 h 606580"/>
              <a:gd name="connsiteX61" fmla="*/ 264349 w 572779"/>
              <a:gd name="connsiteY61" fmla="*/ 160183 h 606580"/>
              <a:gd name="connsiteX62" fmla="*/ 92987 w 572779"/>
              <a:gd name="connsiteY62" fmla="*/ 160183 h 606580"/>
              <a:gd name="connsiteX63" fmla="*/ 136964 w 572779"/>
              <a:gd name="connsiteY63" fmla="*/ 160183 h 606580"/>
              <a:gd name="connsiteX64" fmla="*/ 136791 w 572779"/>
              <a:gd name="connsiteY64" fmla="*/ 160472 h 606580"/>
              <a:gd name="connsiteX65" fmla="*/ 137022 w 572779"/>
              <a:gd name="connsiteY65" fmla="*/ 160472 h 606580"/>
              <a:gd name="connsiteX66" fmla="*/ 135923 w 572779"/>
              <a:gd name="connsiteY66" fmla="*/ 162726 h 606580"/>
              <a:gd name="connsiteX67" fmla="*/ 126896 w 572779"/>
              <a:gd name="connsiteY67" fmla="*/ 187227 h 606580"/>
              <a:gd name="connsiteX68" fmla="*/ 131988 w 572779"/>
              <a:gd name="connsiteY68" fmla="*/ 242470 h 606580"/>
              <a:gd name="connsiteX69" fmla="*/ 149752 w 572779"/>
              <a:gd name="connsiteY69" fmla="*/ 242470 h 606580"/>
              <a:gd name="connsiteX70" fmla="*/ 149752 w 572779"/>
              <a:gd name="connsiteY70" fmla="*/ 337471 h 606580"/>
              <a:gd name="connsiteX71" fmla="*/ 178742 w 572779"/>
              <a:gd name="connsiteY71" fmla="*/ 392483 h 606580"/>
              <a:gd name="connsiteX72" fmla="*/ 178742 w 572779"/>
              <a:gd name="connsiteY72" fmla="*/ 574624 h 606580"/>
              <a:gd name="connsiteX73" fmla="*/ 146743 w 572779"/>
              <a:gd name="connsiteY73" fmla="*/ 606580 h 606580"/>
              <a:gd name="connsiteX74" fmla="*/ 114976 w 572779"/>
              <a:gd name="connsiteY74" fmla="*/ 578149 h 606580"/>
              <a:gd name="connsiteX75" fmla="*/ 83151 w 572779"/>
              <a:gd name="connsiteY75" fmla="*/ 606580 h 606580"/>
              <a:gd name="connsiteX76" fmla="*/ 51152 w 572779"/>
              <a:gd name="connsiteY76" fmla="*/ 574624 h 606580"/>
              <a:gd name="connsiteX77" fmla="*/ 51152 w 572779"/>
              <a:gd name="connsiteY77" fmla="*/ 382833 h 606580"/>
              <a:gd name="connsiteX78" fmla="*/ 45365 w 572779"/>
              <a:gd name="connsiteY78" fmla="*/ 382833 h 606580"/>
              <a:gd name="connsiteX79" fmla="*/ 0 w 572779"/>
              <a:gd name="connsiteY79" fmla="*/ 337528 h 606580"/>
              <a:gd name="connsiteX80" fmla="*/ 0 w 572779"/>
              <a:gd name="connsiteY80" fmla="*/ 205545 h 606580"/>
              <a:gd name="connsiteX81" fmla="*/ 45365 w 572779"/>
              <a:gd name="connsiteY81" fmla="*/ 160241 h 606580"/>
              <a:gd name="connsiteX82" fmla="*/ 61972 w 572779"/>
              <a:gd name="connsiteY82" fmla="*/ 160241 h 606580"/>
              <a:gd name="connsiteX83" fmla="*/ 78464 w 572779"/>
              <a:gd name="connsiteY83" fmla="*/ 242528 h 606580"/>
              <a:gd name="connsiteX84" fmla="*/ 97964 w 572779"/>
              <a:gd name="connsiteY84" fmla="*/ 242528 h 606580"/>
              <a:gd name="connsiteX85" fmla="*/ 103056 w 572779"/>
              <a:gd name="connsiteY85" fmla="*/ 186996 h 606580"/>
              <a:gd name="connsiteX86" fmla="*/ 102477 w 572779"/>
              <a:gd name="connsiteY86" fmla="*/ 183991 h 606580"/>
              <a:gd name="connsiteX87" fmla="*/ 94145 w 572779"/>
              <a:gd name="connsiteY87" fmla="*/ 162726 h 606580"/>
              <a:gd name="connsiteX88" fmla="*/ 93045 w 572779"/>
              <a:gd name="connsiteY88" fmla="*/ 160472 h 606580"/>
              <a:gd name="connsiteX89" fmla="*/ 93103 w 572779"/>
              <a:gd name="connsiteY89" fmla="*/ 160472 h 606580"/>
              <a:gd name="connsiteX90" fmla="*/ 92987 w 572779"/>
              <a:gd name="connsiteY90" fmla="*/ 160183 h 606580"/>
              <a:gd name="connsiteX91" fmla="*/ 457411 w 572779"/>
              <a:gd name="connsiteY91" fmla="*/ 751 h 606580"/>
              <a:gd name="connsiteX92" fmla="*/ 458047 w 572779"/>
              <a:gd name="connsiteY92" fmla="*/ 751 h 606580"/>
              <a:gd name="connsiteX93" fmla="*/ 521621 w 572779"/>
              <a:gd name="connsiteY93" fmla="*/ 49915 h 606580"/>
              <a:gd name="connsiteX94" fmla="*/ 523761 w 572779"/>
              <a:gd name="connsiteY94" fmla="*/ 66553 h 606580"/>
              <a:gd name="connsiteX95" fmla="*/ 458105 w 572779"/>
              <a:gd name="connsiteY95" fmla="*/ 132124 h 606580"/>
              <a:gd name="connsiteX96" fmla="*/ 457469 w 572779"/>
              <a:gd name="connsiteY96" fmla="*/ 132124 h 606580"/>
              <a:gd name="connsiteX97" fmla="*/ 393895 w 572779"/>
              <a:gd name="connsiteY97" fmla="*/ 82960 h 606580"/>
              <a:gd name="connsiteX98" fmla="*/ 391755 w 572779"/>
              <a:gd name="connsiteY98" fmla="*/ 66322 h 606580"/>
              <a:gd name="connsiteX99" fmla="*/ 457411 w 572779"/>
              <a:gd name="connsiteY99" fmla="*/ 751 h 606580"/>
              <a:gd name="connsiteX100" fmla="*/ 285868 w 572779"/>
              <a:gd name="connsiteY100" fmla="*/ 751 h 606580"/>
              <a:gd name="connsiteX101" fmla="*/ 286621 w 572779"/>
              <a:gd name="connsiteY101" fmla="*/ 751 h 606580"/>
              <a:gd name="connsiteX102" fmla="*/ 350227 w 572779"/>
              <a:gd name="connsiteY102" fmla="*/ 49915 h 606580"/>
              <a:gd name="connsiteX103" fmla="*/ 352369 w 572779"/>
              <a:gd name="connsiteY103" fmla="*/ 66553 h 606580"/>
              <a:gd name="connsiteX104" fmla="*/ 286736 w 572779"/>
              <a:gd name="connsiteY104" fmla="*/ 132124 h 606580"/>
              <a:gd name="connsiteX105" fmla="*/ 286100 w 572779"/>
              <a:gd name="connsiteY105" fmla="*/ 132124 h 606580"/>
              <a:gd name="connsiteX106" fmla="*/ 222493 w 572779"/>
              <a:gd name="connsiteY106" fmla="*/ 82845 h 606580"/>
              <a:gd name="connsiteX107" fmla="*/ 220351 w 572779"/>
              <a:gd name="connsiteY107" fmla="*/ 66264 h 606580"/>
              <a:gd name="connsiteX108" fmla="*/ 285868 w 572779"/>
              <a:gd name="connsiteY108" fmla="*/ 751 h 606580"/>
              <a:gd name="connsiteX109" fmla="*/ 114639 w 572779"/>
              <a:gd name="connsiteY109" fmla="*/ 751 h 606580"/>
              <a:gd name="connsiteX110" fmla="*/ 115275 w 572779"/>
              <a:gd name="connsiteY110" fmla="*/ 751 h 606580"/>
              <a:gd name="connsiteX111" fmla="*/ 178882 w 572779"/>
              <a:gd name="connsiteY111" fmla="*/ 49915 h 606580"/>
              <a:gd name="connsiteX112" fmla="*/ 181024 w 572779"/>
              <a:gd name="connsiteY112" fmla="*/ 66553 h 606580"/>
              <a:gd name="connsiteX113" fmla="*/ 115333 w 572779"/>
              <a:gd name="connsiteY113" fmla="*/ 132124 h 606580"/>
              <a:gd name="connsiteX114" fmla="*/ 114754 w 572779"/>
              <a:gd name="connsiteY114" fmla="*/ 132124 h 606580"/>
              <a:gd name="connsiteX115" fmla="*/ 51148 w 572779"/>
              <a:gd name="connsiteY115" fmla="*/ 82960 h 606580"/>
              <a:gd name="connsiteX116" fmla="*/ 49006 w 572779"/>
              <a:gd name="connsiteY116" fmla="*/ 66322 h 606580"/>
              <a:gd name="connsiteX117" fmla="*/ 114639 w 572779"/>
              <a:gd name="connsiteY117" fmla="*/ 751 h 606580"/>
              <a:gd name="connsiteX118" fmla="*/ 457410 w 572779"/>
              <a:gd name="connsiteY118" fmla="*/ 423 h 606580"/>
              <a:gd name="connsiteX119" fmla="*/ 391355 w 572779"/>
              <a:gd name="connsiteY119" fmla="*/ 66356 h 606580"/>
              <a:gd name="connsiteX120" fmla="*/ 393497 w 572779"/>
              <a:gd name="connsiteY120" fmla="*/ 83056 h 606580"/>
              <a:gd name="connsiteX121" fmla="*/ 457468 w 572779"/>
              <a:gd name="connsiteY121" fmla="*/ 132521 h 606580"/>
              <a:gd name="connsiteX122" fmla="*/ 457815 w 572779"/>
              <a:gd name="connsiteY122" fmla="*/ 132521 h 606580"/>
              <a:gd name="connsiteX123" fmla="*/ 458104 w 572779"/>
              <a:gd name="connsiteY123" fmla="*/ 132521 h 606580"/>
              <a:gd name="connsiteX124" fmla="*/ 524159 w 572779"/>
              <a:gd name="connsiteY124" fmla="*/ 66587 h 606580"/>
              <a:gd name="connsiteX125" fmla="*/ 522017 w 572779"/>
              <a:gd name="connsiteY125" fmla="*/ 49887 h 606580"/>
              <a:gd name="connsiteX126" fmla="*/ 458046 w 572779"/>
              <a:gd name="connsiteY126" fmla="*/ 423 h 606580"/>
              <a:gd name="connsiteX127" fmla="*/ 457699 w 572779"/>
              <a:gd name="connsiteY127" fmla="*/ 423 h 606580"/>
              <a:gd name="connsiteX128" fmla="*/ 114646 w 572779"/>
              <a:gd name="connsiteY128" fmla="*/ 423 h 606580"/>
              <a:gd name="connsiteX129" fmla="*/ 48620 w 572779"/>
              <a:gd name="connsiteY129" fmla="*/ 66356 h 606580"/>
              <a:gd name="connsiteX130" fmla="*/ 50761 w 572779"/>
              <a:gd name="connsiteY130" fmla="*/ 83056 h 606580"/>
              <a:gd name="connsiteX131" fmla="*/ 114762 w 572779"/>
              <a:gd name="connsiteY131" fmla="*/ 132521 h 606580"/>
              <a:gd name="connsiteX132" fmla="*/ 115051 w 572779"/>
              <a:gd name="connsiteY132" fmla="*/ 132521 h 606580"/>
              <a:gd name="connsiteX133" fmla="*/ 115340 w 572779"/>
              <a:gd name="connsiteY133" fmla="*/ 132521 h 606580"/>
              <a:gd name="connsiteX134" fmla="*/ 181424 w 572779"/>
              <a:gd name="connsiteY134" fmla="*/ 66587 h 606580"/>
              <a:gd name="connsiteX135" fmla="*/ 179225 w 572779"/>
              <a:gd name="connsiteY135" fmla="*/ 49887 h 606580"/>
              <a:gd name="connsiteX136" fmla="*/ 115282 w 572779"/>
              <a:gd name="connsiteY136" fmla="*/ 423 h 606580"/>
              <a:gd name="connsiteX137" fmla="*/ 114993 w 572779"/>
              <a:gd name="connsiteY137" fmla="*/ 423 h 606580"/>
              <a:gd name="connsiteX138" fmla="*/ 286036 w 572779"/>
              <a:gd name="connsiteY138" fmla="*/ 397 h 606580"/>
              <a:gd name="connsiteX139" fmla="*/ 219952 w 572779"/>
              <a:gd name="connsiteY139" fmla="*/ 66286 h 606580"/>
              <a:gd name="connsiteX140" fmla="*/ 222151 w 572779"/>
              <a:gd name="connsiteY140" fmla="*/ 82990 h 606580"/>
              <a:gd name="connsiteX141" fmla="*/ 286094 w 572779"/>
              <a:gd name="connsiteY141" fmla="*/ 132522 h 606580"/>
              <a:gd name="connsiteX142" fmla="*/ 286383 w 572779"/>
              <a:gd name="connsiteY142" fmla="*/ 132522 h 606580"/>
              <a:gd name="connsiteX143" fmla="*/ 286730 w 572779"/>
              <a:gd name="connsiteY143" fmla="*/ 132522 h 606580"/>
              <a:gd name="connsiteX144" fmla="*/ 352756 w 572779"/>
              <a:gd name="connsiteY144" fmla="*/ 66575 h 606580"/>
              <a:gd name="connsiteX145" fmla="*/ 350615 w 572779"/>
              <a:gd name="connsiteY145" fmla="*/ 49872 h 606580"/>
              <a:gd name="connsiteX146" fmla="*/ 286614 w 572779"/>
              <a:gd name="connsiteY146" fmla="*/ 397 h 606580"/>
              <a:gd name="connsiteX147" fmla="*/ 286325 w 572779"/>
              <a:gd name="connsiteY147" fmla="*/ 397 h 606580"/>
              <a:gd name="connsiteX148" fmla="*/ 457411 w 572779"/>
              <a:gd name="connsiteY148" fmla="*/ 0 h 606580"/>
              <a:gd name="connsiteX149" fmla="*/ 458047 w 572779"/>
              <a:gd name="connsiteY149" fmla="*/ 0 h 606580"/>
              <a:gd name="connsiteX150" fmla="*/ 522315 w 572779"/>
              <a:gd name="connsiteY150" fmla="*/ 49741 h 606580"/>
              <a:gd name="connsiteX151" fmla="*/ 524513 w 572779"/>
              <a:gd name="connsiteY151" fmla="*/ 66553 h 606580"/>
              <a:gd name="connsiteX152" fmla="*/ 458105 w 572779"/>
              <a:gd name="connsiteY152" fmla="*/ 132875 h 606580"/>
              <a:gd name="connsiteX153" fmla="*/ 457469 w 572779"/>
              <a:gd name="connsiteY153" fmla="*/ 132875 h 606580"/>
              <a:gd name="connsiteX154" fmla="*/ 393201 w 572779"/>
              <a:gd name="connsiteY154" fmla="*/ 83133 h 606580"/>
              <a:gd name="connsiteX155" fmla="*/ 391003 w 572779"/>
              <a:gd name="connsiteY155" fmla="*/ 66322 h 606580"/>
              <a:gd name="connsiteX156" fmla="*/ 457411 w 572779"/>
              <a:gd name="connsiteY156" fmla="*/ 0 h 606580"/>
              <a:gd name="connsiteX157" fmla="*/ 285868 w 572779"/>
              <a:gd name="connsiteY157" fmla="*/ 0 h 606580"/>
              <a:gd name="connsiteX158" fmla="*/ 286621 w 572779"/>
              <a:gd name="connsiteY158" fmla="*/ 0 h 606580"/>
              <a:gd name="connsiteX159" fmla="*/ 350980 w 572779"/>
              <a:gd name="connsiteY159" fmla="*/ 49741 h 606580"/>
              <a:gd name="connsiteX160" fmla="*/ 353179 w 572779"/>
              <a:gd name="connsiteY160" fmla="*/ 66553 h 606580"/>
              <a:gd name="connsiteX161" fmla="*/ 286736 w 572779"/>
              <a:gd name="connsiteY161" fmla="*/ 132875 h 606580"/>
              <a:gd name="connsiteX162" fmla="*/ 286100 w 572779"/>
              <a:gd name="connsiteY162" fmla="*/ 132875 h 606580"/>
              <a:gd name="connsiteX163" fmla="*/ 221740 w 572779"/>
              <a:gd name="connsiteY163" fmla="*/ 83076 h 606580"/>
              <a:gd name="connsiteX164" fmla="*/ 219599 w 572779"/>
              <a:gd name="connsiteY164" fmla="*/ 66264 h 606580"/>
              <a:gd name="connsiteX165" fmla="*/ 285868 w 572779"/>
              <a:gd name="connsiteY165" fmla="*/ 0 h 606580"/>
              <a:gd name="connsiteX166" fmla="*/ 114639 w 572779"/>
              <a:gd name="connsiteY166" fmla="*/ 0 h 606580"/>
              <a:gd name="connsiteX167" fmla="*/ 115275 w 572779"/>
              <a:gd name="connsiteY167" fmla="*/ 0 h 606580"/>
              <a:gd name="connsiteX168" fmla="*/ 179635 w 572779"/>
              <a:gd name="connsiteY168" fmla="*/ 49741 h 606580"/>
              <a:gd name="connsiteX169" fmla="*/ 181776 w 572779"/>
              <a:gd name="connsiteY169" fmla="*/ 66553 h 606580"/>
              <a:gd name="connsiteX170" fmla="*/ 115333 w 572779"/>
              <a:gd name="connsiteY170" fmla="*/ 132875 h 606580"/>
              <a:gd name="connsiteX171" fmla="*/ 114754 w 572779"/>
              <a:gd name="connsiteY171" fmla="*/ 132875 h 606580"/>
              <a:gd name="connsiteX172" fmla="*/ 50395 w 572779"/>
              <a:gd name="connsiteY172" fmla="*/ 83133 h 606580"/>
              <a:gd name="connsiteX173" fmla="*/ 48196 w 572779"/>
              <a:gd name="connsiteY173" fmla="*/ 66322 h 606580"/>
              <a:gd name="connsiteX174" fmla="*/ 114639 w 572779"/>
              <a:gd name="connsiteY174" fmla="*/ 0 h 606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572779" h="606580">
                <a:moveTo>
                  <a:pt x="435703" y="160183"/>
                </a:moveTo>
                <a:lnTo>
                  <a:pt x="479697" y="160183"/>
                </a:lnTo>
                <a:cubicBezTo>
                  <a:pt x="479639" y="160241"/>
                  <a:pt x="479639" y="160414"/>
                  <a:pt x="479581" y="160472"/>
                </a:cubicBezTo>
                <a:lnTo>
                  <a:pt x="479812" y="160472"/>
                </a:lnTo>
                <a:cubicBezTo>
                  <a:pt x="479407" y="161281"/>
                  <a:pt x="478713" y="162726"/>
                  <a:pt x="478713" y="162726"/>
                </a:cubicBezTo>
                <a:cubicBezTo>
                  <a:pt x="474834" y="170989"/>
                  <a:pt x="471245" y="178848"/>
                  <a:pt x="469682" y="187227"/>
                </a:cubicBezTo>
                <a:lnTo>
                  <a:pt x="474776" y="242470"/>
                </a:lnTo>
                <a:lnTo>
                  <a:pt x="494284" y="242470"/>
                </a:lnTo>
                <a:lnTo>
                  <a:pt x="510840" y="160183"/>
                </a:lnTo>
                <a:lnTo>
                  <a:pt x="527338" y="160183"/>
                </a:lnTo>
                <a:cubicBezTo>
                  <a:pt x="552345" y="160183"/>
                  <a:pt x="572663" y="180466"/>
                  <a:pt x="572779" y="205430"/>
                </a:cubicBezTo>
                <a:lnTo>
                  <a:pt x="572779" y="337413"/>
                </a:lnTo>
                <a:cubicBezTo>
                  <a:pt x="572779" y="362434"/>
                  <a:pt x="552519" y="382717"/>
                  <a:pt x="527396" y="382717"/>
                </a:cubicBezTo>
                <a:lnTo>
                  <a:pt x="521607" y="382717"/>
                </a:lnTo>
                <a:lnTo>
                  <a:pt x="521607" y="574624"/>
                </a:lnTo>
                <a:cubicBezTo>
                  <a:pt x="521607" y="592249"/>
                  <a:pt x="507251" y="606580"/>
                  <a:pt x="489595" y="606580"/>
                </a:cubicBezTo>
                <a:cubicBezTo>
                  <a:pt x="473155" y="606580"/>
                  <a:pt x="459552" y="594098"/>
                  <a:pt x="457815" y="578149"/>
                </a:cubicBezTo>
                <a:cubicBezTo>
                  <a:pt x="456021" y="594214"/>
                  <a:pt x="442417" y="606580"/>
                  <a:pt x="425978" y="606580"/>
                </a:cubicBezTo>
                <a:cubicBezTo>
                  <a:pt x="408322" y="606580"/>
                  <a:pt x="393966" y="592249"/>
                  <a:pt x="393966" y="574624"/>
                </a:cubicBezTo>
                <a:lnTo>
                  <a:pt x="393966" y="392541"/>
                </a:lnTo>
                <a:cubicBezTo>
                  <a:pt x="411506" y="380521"/>
                  <a:pt x="422967" y="360354"/>
                  <a:pt x="422967" y="337528"/>
                </a:cubicBezTo>
                <a:lnTo>
                  <a:pt x="422967" y="242528"/>
                </a:lnTo>
                <a:lnTo>
                  <a:pt x="440739" y="242528"/>
                </a:lnTo>
                <a:lnTo>
                  <a:pt x="445833" y="186996"/>
                </a:lnTo>
                <a:cubicBezTo>
                  <a:pt x="445659" y="186013"/>
                  <a:pt x="445428" y="184973"/>
                  <a:pt x="445196" y="183991"/>
                </a:cubicBezTo>
                <a:cubicBezTo>
                  <a:pt x="443459" y="176768"/>
                  <a:pt x="440276" y="169891"/>
                  <a:pt x="436860" y="162726"/>
                </a:cubicBezTo>
                <a:cubicBezTo>
                  <a:pt x="436860" y="162726"/>
                  <a:pt x="436166" y="161281"/>
                  <a:pt x="435818" y="160472"/>
                </a:cubicBezTo>
                <a:lnTo>
                  <a:pt x="435876" y="160472"/>
                </a:lnTo>
                <a:cubicBezTo>
                  <a:pt x="435818" y="160356"/>
                  <a:pt x="435818" y="160241"/>
                  <a:pt x="435703" y="160183"/>
                </a:cubicBezTo>
                <a:close/>
                <a:moveTo>
                  <a:pt x="264349" y="160183"/>
                </a:moveTo>
                <a:lnTo>
                  <a:pt x="308327" y="160183"/>
                </a:lnTo>
                <a:cubicBezTo>
                  <a:pt x="308269" y="160241"/>
                  <a:pt x="308269" y="160414"/>
                  <a:pt x="308154" y="160472"/>
                </a:cubicBezTo>
                <a:lnTo>
                  <a:pt x="308385" y="160472"/>
                </a:lnTo>
                <a:cubicBezTo>
                  <a:pt x="308038" y="161281"/>
                  <a:pt x="307344" y="162726"/>
                  <a:pt x="307344" y="162726"/>
                </a:cubicBezTo>
                <a:cubicBezTo>
                  <a:pt x="303467" y="170989"/>
                  <a:pt x="299821" y="178848"/>
                  <a:pt x="298316" y="187227"/>
                </a:cubicBezTo>
                <a:lnTo>
                  <a:pt x="303409" y="242470"/>
                </a:lnTo>
                <a:lnTo>
                  <a:pt x="322910" y="242470"/>
                </a:lnTo>
                <a:lnTo>
                  <a:pt x="339401" y="160183"/>
                </a:lnTo>
                <a:lnTo>
                  <a:pt x="355951" y="160183"/>
                </a:lnTo>
                <a:cubicBezTo>
                  <a:pt x="380949" y="160183"/>
                  <a:pt x="401202" y="180466"/>
                  <a:pt x="401376" y="205430"/>
                </a:cubicBezTo>
                <a:lnTo>
                  <a:pt x="401376" y="337413"/>
                </a:lnTo>
                <a:cubicBezTo>
                  <a:pt x="401376" y="362434"/>
                  <a:pt x="381065" y="382717"/>
                  <a:pt x="356009" y="382717"/>
                </a:cubicBezTo>
                <a:lnTo>
                  <a:pt x="350222" y="382717"/>
                </a:lnTo>
                <a:lnTo>
                  <a:pt x="350222" y="574624"/>
                </a:lnTo>
                <a:cubicBezTo>
                  <a:pt x="350222" y="592249"/>
                  <a:pt x="335872" y="606580"/>
                  <a:pt x="318222" y="606580"/>
                </a:cubicBezTo>
                <a:cubicBezTo>
                  <a:pt x="301788" y="606580"/>
                  <a:pt x="288190" y="594098"/>
                  <a:pt x="286396" y="578149"/>
                </a:cubicBezTo>
                <a:cubicBezTo>
                  <a:pt x="284660" y="594214"/>
                  <a:pt x="271062" y="606580"/>
                  <a:pt x="254628" y="606580"/>
                </a:cubicBezTo>
                <a:cubicBezTo>
                  <a:pt x="236978" y="606580"/>
                  <a:pt x="222628" y="592249"/>
                  <a:pt x="222628" y="574624"/>
                </a:cubicBezTo>
                <a:lnTo>
                  <a:pt x="222628" y="382833"/>
                </a:lnTo>
                <a:lnTo>
                  <a:pt x="216841" y="382833"/>
                </a:lnTo>
                <a:cubicBezTo>
                  <a:pt x="191727" y="382833"/>
                  <a:pt x="171474" y="362608"/>
                  <a:pt x="171474" y="337528"/>
                </a:cubicBezTo>
                <a:lnTo>
                  <a:pt x="171474" y="205545"/>
                </a:lnTo>
                <a:cubicBezTo>
                  <a:pt x="171474" y="180524"/>
                  <a:pt x="191727" y="160241"/>
                  <a:pt x="216841" y="160241"/>
                </a:cubicBezTo>
                <a:lnTo>
                  <a:pt x="233333" y="160241"/>
                </a:lnTo>
                <a:lnTo>
                  <a:pt x="249825" y="242528"/>
                </a:lnTo>
                <a:lnTo>
                  <a:pt x="269383" y="242528"/>
                </a:lnTo>
                <a:lnTo>
                  <a:pt x="274476" y="186996"/>
                </a:lnTo>
                <a:cubicBezTo>
                  <a:pt x="274302" y="186013"/>
                  <a:pt x="274071" y="184973"/>
                  <a:pt x="273839" y="183991"/>
                </a:cubicBezTo>
                <a:cubicBezTo>
                  <a:pt x="272045" y="176768"/>
                  <a:pt x="268921" y="169891"/>
                  <a:pt x="265506" y="162726"/>
                </a:cubicBezTo>
                <a:cubicBezTo>
                  <a:pt x="265506" y="162726"/>
                  <a:pt x="264812" y="161281"/>
                  <a:pt x="264407" y="160472"/>
                </a:cubicBezTo>
                <a:lnTo>
                  <a:pt x="264523" y="160472"/>
                </a:lnTo>
                <a:cubicBezTo>
                  <a:pt x="264407" y="160356"/>
                  <a:pt x="264407" y="160241"/>
                  <a:pt x="264349" y="160183"/>
                </a:cubicBezTo>
                <a:close/>
                <a:moveTo>
                  <a:pt x="92987" y="160183"/>
                </a:moveTo>
                <a:lnTo>
                  <a:pt x="136964" y="160183"/>
                </a:lnTo>
                <a:cubicBezTo>
                  <a:pt x="136848" y="160241"/>
                  <a:pt x="136848" y="160414"/>
                  <a:pt x="136791" y="160472"/>
                </a:cubicBezTo>
                <a:lnTo>
                  <a:pt x="137022" y="160472"/>
                </a:lnTo>
                <a:cubicBezTo>
                  <a:pt x="136617" y="161281"/>
                  <a:pt x="135923" y="162726"/>
                  <a:pt x="135923" y="162726"/>
                </a:cubicBezTo>
                <a:cubicBezTo>
                  <a:pt x="132104" y="170989"/>
                  <a:pt x="128458" y="178848"/>
                  <a:pt x="126896" y="187227"/>
                </a:cubicBezTo>
                <a:lnTo>
                  <a:pt x="131988" y="242470"/>
                </a:lnTo>
                <a:lnTo>
                  <a:pt x="149752" y="242470"/>
                </a:lnTo>
                <a:lnTo>
                  <a:pt x="149752" y="337471"/>
                </a:lnTo>
                <a:cubicBezTo>
                  <a:pt x="149752" y="360296"/>
                  <a:pt x="161267" y="380406"/>
                  <a:pt x="178742" y="392483"/>
                </a:cubicBezTo>
                <a:lnTo>
                  <a:pt x="178742" y="574624"/>
                </a:lnTo>
                <a:cubicBezTo>
                  <a:pt x="178742" y="592249"/>
                  <a:pt x="164392" y="606580"/>
                  <a:pt x="146743" y="606580"/>
                </a:cubicBezTo>
                <a:cubicBezTo>
                  <a:pt x="130310" y="606580"/>
                  <a:pt x="116712" y="594098"/>
                  <a:pt x="114976" y="578149"/>
                </a:cubicBezTo>
                <a:cubicBezTo>
                  <a:pt x="113182" y="594214"/>
                  <a:pt x="99584" y="606580"/>
                  <a:pt x="83151" y="606580"/>
                </a:cubicBezTo>
                <a:cubicBezTo>
                  <a:pt x="65502" y="606580"/>
                  <a:pt x="51152" y="592249"/>
                  <a:pt x="51152" y="574624"/>
                </a:cubicBezTo>
                <a:lnTo>
                  <a:pt x="51152" y="382833"/>
                </a:lnTo>
                <a:lnTo>
                  <a:pt x="45365" y="382833"/>
                </a:lnTo>
                <a:cubicBezTo>
                  <a:pt x="20310" y="382833"/>
                  <a:pt x="0" y="362608"/>
                  <a:pt x="0" y="337528"/>
                </a:cubicBezTo>
                <a:lnTo>
                  <a:pt x="0" y="205545"/>
                </a:lnTo>
                <a:cubicBezTo>
                  <a:pt x="0" y="180524"/>
                  <a:pt x="20310" y="160241"/>
                  <a:pt x="45365" y="160241"/>
                </a:cubicBezTo>
                <a:lnTo>
                  <a:pt x="61972" y="160241"/>
                </a:lnTo>
                <a:lnTo>
                  <a:pt x="78464" y="242528"/>
                </a:lnTo>
                <a:lnTo>
                  <a:pt x="97964" y="242528"/>
                </a:lnTo>
                <a:lnTo>
                  <a:pt x="103056" y="186996"/>
                </a:lnTo>
                <a:cubicBezTo>
                  <a:pt x="102940" y="186013"/>
                  <a:pt x="102709" y="184973"/>
                  <a:pt x="102477" y="183991"/>
                </a:cubicBezTo>
                <a:cubicBezTo>
                  <a:pt x="100683" y="176768"/>
                  <a:pt x="97501" y="169891"/>
                  <a:pt x="94145" y="162726"/>
                </a:cubicBezTo>
                <a:cubicBezTo>
                  <a:pt x="94145" y="162726"/>
                  <a:pt x="93450" y="161281"/>
                  <a:pt x="93045" y="160472"/>
                </a:cubicBezTo>
                <a:lnTo>
                  <a:pt x="93103" y="160472"/>
                </a:lnTo>
                <a:cubicBezTo>
                  <a:pt x="93045" y="160356"/>
                  <a:pt x="93045" y="160241"/>
                  <a:pt x="92987" y="160183"/>
                </a:cubicBezTo>
                <a:close/>
                <a:moveTo>
                  <a:pt x="457411" y="751"/>
                </a:moveTo>
                <a:lnTo>
                  <a:pt x="458047" y="751"/>
                </a:lnTo>
                <a:cubicBezTo>
                  <a:pt x="488012" y="751"/>
                  <a:pt x="514158" y="20971"/>
                  <a:pt x="521621" y="49915"/>
                </a:cubicBezTo>
                <a:cubicBezTo>
                  <a:pt x="523009" y="55403"/>
                  <a:pt x="523761" y="61007"/>
                  <a:pt x="523761" y="66553"/>
                </a:cubicBezTo>
                <a:cubicBezTo>
                  <a:pt x="523761" y="102718"/>
                  <a:pt x="494317" y="132124"/>
                  <a:pt x="458105" y="132124"/>
                </a:cubicBezTo>
                <a:lnTo>
                  <a:pt x="457469" y="132124"/>
                </a:lnTo>
                <a:cubicBezTo>
                  <a:pt x="427504" y="132124"/>
                  <a:pt x="401358" y="111904"/>
                  <a:pt x="393895" y="82960"/>
                </a:cubicBezTo>
                <a:cubicBezTo>
                  <a:pt x="392507" y="77472"/>
                  <a:pt x="391755" y="71868"/>
                  <a:pt x="391755" y="66322"/>
                </a:cubicBezTo>
                <a:cubicBezTo>
                  <a:pt x="391755" y="30157"/>
                  <a:pt x="421199" y="751"/>
                  <a:pt x="457411" y="751"/>
                </a:cubicBezTo>
                <a:close/>
                <a:moveTo>
                  <a:pt x="285868" y="751"/>
                </a:moveTo>
                <a:lnTo>
                  <a:pt x="286621" y="751"/>
                </a:lnTo>
                <a:cubicBezTo>
                  <a:pt x="316601" y="751"/>
                  <a:pt x="342761" y="20971"/>
                  <a:pt x="350227" y="49915"/>
                </a:cubicBezTo>
                <a:cubicBezTo>
                  <a:pt x="351674" y="55403"/>
                  <a:pt x="352369" y="61007"/>
                  <a:pt x="352369" y="66553"/>
                </a:cubicBezTo>
                <a:cubicBezTo>
                  <a:pt x="352369" y="102718"/>
                  <a:pt x="322909" y="132124"/>
                  <a:pt x="286736" y="132124"/>
                </a:cubicBezTo>
                <a:lnTo>
                  <a:pt x="286100" y="132124"/>
                </a:lnTo>
                <a:cubicBezTo>
                  <a:pt x="256119" y="132124"/>
                  <a:pt x="229959" y="111846"/>
                  <a:pt x="222493" y="82845"/>
                </a:cubicBezTo>
                <a:cubicBezTo>
                  <a:pt x="221046" y="77414"/>
                  <a:pt x="220351" y="71810"/>
                  <a:pt x="220351" y="66264"/>
                </a:cubicBezTo>
                <a:cubicBezTo>
                  <a:pt x="220351" y="30157"/>
                  <a:pt x="249753" y="751"/>
                  <a:pt x="285868" y="751"/>
                </a:cubicBezTo>
                <a:close/>
                <a:moveTo>
                  <a:pt x="114639" y="751"/>
                </a:moveTo>
                <a:lnTo>
                  <a:pt x="115275" y="751"/>
                </a:lnTo>
                <a:cubicBezTo>
                  <a:pt x="145256" y="751"/>
                  <a:pt x="171416" y="20971"/>
                  <a:pt x="178882" y="49915"/>
                </a:cubicBezTo>
                <a:cubicBezTo>
                  <a:pt x="180329" y="55403"/>
                  <a:pt x="181024" y="61007"/>
                  <a:pt x="181024" y="66553"/>
                </a:cubicBezTo>
                <a:cubicBezTo>
                  <a:pt x="181024" y="102718"/>
                  <a:pt x="151564" y="132124"/>
                  <a:pt x="115333" y="132124"/>
                </a:cubicBezTo>
                <a:lnTo>
                  <a:pt x="114754" y="132124"/>
                </a:lnTo>
                <a:cubicBezTo>
                  <a:pt x="84774" y="132124"/>
                  <a:pt x="58614" y="111904"/>
                  <a:pt x="51148" y="82960"/>
                </a:cubicBezTo>
                <a:cubicBezTo>
                  <a:pt x="49701" y="77472"/>
                  <a:pt x="49006" y="71868"/>
                  <a:pt x="49006" y="66322"/>
                </a:cubicBezTo>
                <a:cubicBezTo>
                  <a:pt x="49006" y="30157"/>
                  <a:pt x="78466" y="751"/>
                  <a:pt x="114639" y="751"/>
                </a:cubicBezTo>
                <a:close/>
                <a:moveTo>
                  <a:pt x="457410" y="423"/>
                </a:moveTo>
                <a:cubicBezTo>
                  <a:pt x="420880" y="423"/>
                  <a:pt x="391355" y="29894"/>
                  <a:pt x="391355" y="66356"/>
                </a:cubicBezTo>
                <a:cubicBezTo>
                  <a:pt x="391355" y="72135"/>
                  <a:pt x="392108" y="77740"/>
                  <a:pt x="393497" y="83056"/>
                </a:cubicBezTo>
                <a:cubicBezTo>
                  <a:pt x="400849" y="111487"/>
                  <a:pt x="426669" y="132521"/>
                  <a:pt x="457468" y="132521"/>
                </a:cubicBezTo>
                <a:lnTo>
                  <a:pt x="457815" y="132521"/>
                </a:lnTo>
                <a:lnTo>
                  <a:pt x="458104" y="132521"/>
                </a:lnTo>
                <a:cubicBezTo>
                  <a:pt x="494634" y="132521"/>
                  <a:pt x="524159" y="103050"/>
                  <a:pt x="524159" y="66587"/>
                </a:cubicBezTo>
                <a:cubicBezTo>
                  <a:pt x="524159" y="60809"/>
                  <a:pt x="523406" y="55204"/>
                  <a:pt x="522017" y="49887"/>
                </a:cubicBezTo>
                <a:cubicBezTo>
                  <a:pt x="514665" y="21457"/>
                  <a:pt x="488845" y="423"/>
                  <a:pt x="458046" y="423"/>
                </a:cubicBezTo>
                <a:lnTo>
                  <a:pt x="457699" y="423"/>
                </a:lnTo>
                <a:close/>
                <a:moveTo>
                  <a:pt x="114646" y="423"/>
                </a:moveTo>
                <a:cubicBezTo>
                  <a:pt x="78190" y="423"/>
                  <a:pt x="48620" y="29894"/>
                  <a:pt x="48620" y="66356"/>
                </a:cubicBezTo>
                <a:cubicBezTo>
                  <a:pt x="48620" y="72135"/>
                  <a:pt x="49372" y="77740"/>
                  <a:pt x="50761" y="83056"/>
                </a:cubicBezTo>
                <a:cubicBezTo>
                  <a:pt x="58110" y="111487"/>
                  <a:pt x="83977" y="132521"/>
                  <a:pt x="114762" y="132521"/>
                </a:cubicBezTo>
                <a:lnTo>
                  <a:pt x="115051" y="132521"/>
                </a:lnTo>
                <a:lnTo>
                  <a:pt x="115340" y="132521"/>
                </a:lnTo>
                <a:cubicBezTo>
                  <a:pt x="151854" y="132521"/>
                  <a:pt x="181424" y="103050"/>
                  <a:pt x="181424" y="66587"/>
                </a:cubicBezTo>
                <a:cubicBezTo>
                  <a:pt x="181424" y="60809"/>
                  <a:pt x="180614" y="55204"/>
                  <a:pt x="179225" y="49887"/>
                </a:cubicBezTo>
                <a:cubicBezTo>
                  <a:pt x="171934" y="21457"/>
                  <a:pt x="146067" y="423"/>
                  <a:pt x="115282" y="423"/>
                </a:cubicBezTo>
                <a:lnTo>
                  <a:pt x="114993" y="423"/>
                </a:lnTo>
                <a:close/>
                <a:moveTo>
                  <a:pt x="286036" y="397"/>
                </a:moveTo>
                <a:cubicBezTo>
                  <a:pt x="249522" y="282"/>
                  <a:pt x="219952" y="29874"/>
                  <a:pt x="219952" y="66286"/>
                </a:cubicBezTo>
                <a:cubicBezTo>
                  <a:pt x="219952" y="72066"/>
                  <a:pt x="220762" y="77672"/>
                  <a:pt x="222151" y="82990"/>
                </a:cubicBezTo>
                <a:cubicBezTo>
                  <a:pt x="229442" y="111484"/>
                  <a:pt x="255309" y="132522"/>
                  <a:pt x="286094" y="132522"/>
                </a:cubicBezTo>
                <a:lnTo>
                  <a:pt x="286383" y="132522"/>
                </a:lnTo>
                <a:lnTo>
                  <a:pt x="286730" y="132522"/>
                </a:lnTo>
                <a:cubicBezTo>
                  <a:pt x="323186" y="132522"/>
                  <a:pt x="352756" y="103045"/>
                  <a:pt x="352756" y="66575"/>
                </a:cubicBezTo>
                <a:cubicBezTo>
                  <a:pt x="352756" y="60796"/>
                  <a:pt x="352004" y="55189"/>
                  <a:pt x="350615" y="49872"/>
                </a:cubicBezTo>
                <a:cubicBezTo>
                  <a:pt x="343266" y="21436"/>
                  <a:pt x="317399" y="397"/>
                  <a:pt x="286614" y="397"/>
                </a:cubicBezTo>
                <a:lnTo>
                  <a:pt x="286325" y="397"/>
                </a:lnTo>
                <a:close/>
                <a:moveTo>
                  <a:pt x="457411" y="0"/>
                </a:moveTo>
                <a:lnTo>
                  <a:pt x="458047" y="0"/>
                </a:lnTo>
                <a:cubicBezTo>
                  <a:pt x="488359" y="0"/>
                  <a:pt x="514795" y="20451"/>
                  <a:pt x="522315" y="49741"/>
                </a:cubicBezTo>
                <a:cubicBezTo>
                  <a:pt x="523761" y="55230"/>
                  <a:pt x="524513" y="60891"/>
                  <a:pt x="524513" y="66553"/>
                </a:cubicBezTo>
                <a:cubicBezTo>
                  <a:pt x="524513" y="103122"/>
                  <a:pt x="494722" y="132875"/>
                  <a:pt x="458105" y="132875"/>
                </a:cubicBezTo>
                <a:lnTo>
                  <a:pt x="457469" y="132875"/>
                </a:lnTo>
                <a:cubicBezTo>
                  <a:pt x="427157" y="132875"/>
                  <a:pt x="400721" y="112424"/>
                  <a:pt x="393201" y="83133"/>
                </a:cubicBezTo>
                <a:cubicBezTo>
                  <a:pt x="391755" y="77645"/>
                  <a:pt x="391003" y="71983"/>
                  <a:pt x="391003" y="66322"/>
                </a:cubicBezTo>
                <a:cubicBezTo>
                  <a:pt x="391003" y="29752"/>
                  <a:pt x="420794" y="0"/>
                  <a:pt x="457411" y="0"/>
                </a:cubicBezTo>
                <a:close/>
                <a:moveTo>
                  <a:pt x="285868" y="0"/>
                </a:moveTo>
                <a:lnTo>
                  <a:pt x="286621" y="0"/>
                </a:lnTo>
                <a:cubicBezTo>
                  <a:pt x="316948" y="0"/>
                  <a:pt x="343456" y="20451"/>
                  <a:pt x="350980" y="49741"/>
                </a:cubicBezTo>
                <a:cubicBezTo>
                  <a:pt x="352427" y="55287"/>
                  <a:pt x="353179" y="60891"/>
                  <a:pt x="353179" y="66553"/>
                </a:cubicBezTo>
                <a:cubicBezTo>
                  <a:pt x="353179" y="103122"/>
                  <a:pt x="323372" y="132875"/>
                  <a:pt x="286736" y="132875"/>
                </a:cubicBezTo>
                <a:lnTo>
                  <a:pt x="286100" y="132875"/>
                </a:lnTo>
                <a:cubicBezTo>
                  <a:pt x="255772" y="132875"/>
                  <a:pt x="229322" y="112366"/>
                  <a:pt x="221740" y="83076"/>
                </a:cubicBezTo>
                <a:cubicBezTo>
                  <a:pt x="220294" y="77530"/>
                  <a:pt x="219599" y="71868"/>
                  <a:pt x="219599" y="66264"/>
                </a:cubicBezTo>
                <a:cubicBezTo>
                  <a:pt x="219599" y="29695"/>
                  <a:pt x="249348" y="0"/>
                  <a:pt x="285868" y="0"/>
                </a:cubicBezTo>
                <a:close/>
                <a:moveTo>
                  <a:pt x="114639" y="0"/>
                </a:moveTo>
                <a:lnTo>
                  <a:pt x="115275" y="0"/>
                </a:lnTo>
                <a:cubicBezTo>
                  <a:pt x="145603" y="0"/>
                  <a:pt x="172053" y="20451"/>
                  <a:pt x="179635" y="49741"/>
                </a:cubicBezTo>
                <a:cubicBezTo>
                  <a:pt x="181081" y="55230"/>
                  <a:pt x="181776" y="60891"/>
                  <a:pt x="181776" y="66553"/>
                </a:cubicBezTo>
                <a:cubicBezTo>
                  <a:pt x="181776" y="103122"/>
                  <a:pt x="151969" y="132875"/>
                  <a:pt x="115333" y="132875"/>
                </a:cubicBezTo>
                <a:lnTo>
                  <a:pt x="114754" y="132875"/>
                </a:lnTo>
                <a:cubicBezTo>
                  <a:pt x="84427" y="132875"/>
                  <a:pt x="57919" y="112424"/>
                  <a:pt x="50395" y="83133"/>
                </a:cubicBezTo>
                <a:cubicBezTo>
                  <a:pt x="48948" y="77645"/>
                  <a:pt x="48196" y="71983"/>
                  <a:pt x="48196" y="66322"/>
                </a:cubicBezTo>
                <a:cubicBezTo>
                  <a:pt x="48196" y="29752"/>
                  <a:pt x="78003" y="0"/>
                  <a:pt x="114639" y="0"/>
                </a:cubicBezTo>
                <a:close/>
              </a:path>
            </a:pathLst>
          </a:custGeom>
          <a:solidFill>
            <a:schemeClr val="accent2"/>
          </a:solidFill>
          <a:ln>
            <a:noFill/>
          </a:ln>
        </p:spPr>
        <p:txBody>
          <a:bodyPr wrap="square" lIns="68580" tIns="34290" rIns="68580" bIns="34290">
            <a:normAutofit/>
          </a:bodyPr>
          <a:lstStyle/>
          <a:p>
            <a:endParaRPr lang="zh-CN" altLang="en-US" sz="1350"/>
          </a:p>
        </p:txBody>
      </p:sp>
      <p:sp>
        <p:nvSpPr>
          <p:cNvPr id="20" name="iSľidê"/>
          <p:cNvSpPr/>
          <p:nvPr/>
        </p:nvSpPr>
        <p:spPr>
          <a:xfrm>
            <a:off x="954881" y="3188970"/>
            <a:ext cx="918000" cy="1012508"/>
          </a:xfrm>
          <a:prstGeom prst="rect">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t" anchorCtr="0" forceAA="0" compatLnSpc="1">
            <a:normAutofit/>
          </a:bodyPr>
          <a:lstStyle/>
          <a:p>
            <a:pPr algn="ctr">
              <a:lnSpc>
                <a:spcPct val="150000"/>
              </a:lnSpc>
            </a:pPr>
            <a:r>
              <a:rPr lang="zh-CN" altLang="en-US" sz="1200" dirty="0">
                <a:solidFill>
                  <a:schemeClr val="tx1">
                    <a:lumMod val="85000"/>
                    <a:lumOff val="15000"/>
                  </a:schemeClr>
                </a:solidFill>
              </a:rPr>
              <a:t>汽车碰撞及材料力学实验</a:t>
            </a:r>
            <a:endParaRPr lang="en-US" altLang="zh-CN" sz="1200" dirty="0">
              <a:solidFill>
                <a:schemeClr val="tx1">
                  <a:lumMod val="85000"/>
                  <a:lumOff val="15000"/>
                </a:schemeClr>
              </a:solidFill>
            </a:endParaRPr>
          </a:p>
        </p:txBody>
      </p:sp>
      <p:sp>
        <p:nvSpPr>
          <p:cNvPr id="21" name="í$ḷíḍe"/>
          <p:cNvSpPr/>
          <p:nvPr/>
        </p:nvSpPr>
        <p:spPr>
          <a:xfrm>
            <a:off x="1968630" y="3195209"/>
            <a:ext cx="918000" cy="1012984"/>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t" anchorCtr="0" forceAA="0" compatLnSpc="1">
            <a:normAutofit fontScale="92500"/>
          </a:bodyPr>
          <a:lstStyle/>
          <a:p>
            <a:pPr marL="0" lvl="1" algn="ctr">
              <a:lnSpc>
                <a:spcPct val="160000"/>
              </a:lnSpc>
              <a:spcBef>
                <a:spcPct val="0"/>
              </a:spcBef>
            </a:pPr>
            <a:r>
              <a:rPr lang="zh-CN" altLang="en-US" sz="1350" dirty="0"/>
              <a:t>机器人“研究型”实践教学基地</a:t>
            </a:r>
            <a:endParaRPr lang="en-US" altLang="zh-CN" sz="1200" dirty="0">
              <a:solidFill>
                <a:schemeClr val="bg1"/>
              </a:solidFill>
            </a:endParaRPr>
          </a:p>
        </p:txBody>
      </p:sp>
      <p:sp>
        <p:nvSpPr>
          <p:cNvPr id="25" name="标题 24"/>
          <p:cNvSpPr>
            <a:spLocks noGrp="1"/>
          </p:cNvSpPr>
          <p:nvPr>
            <p:ph type="title"/>
          </p:nvPr>
        </p:nvSpPr>
        <p:spPr>
          <a:xfrm>
            <a:off x="161777" y="1049701"/>
            <a:ext cx="7886700" cy="388931"/>
          </a:xfrm>
        </p:spPr>
        <p:txBody>
          <a:bodyPr>
            <a:normAutofit/>
          </a:bodyPr>
          <a:lstStyle/>
          <a:p>
            <a:r>
              <a:rPr lang="zh-CN" altLang="en-US" sz="1350" b="1" u="sng" dirty="0">
                <a:latin typeface="+mn-lt"/>
                <a:ea typeface="+mn-ea"/>
                <a:cs typeface="+mn-cs"/>
                <a:sym typeface="+mn-ea"/>
              </a:rPr>
              <a:t>实验室资源介绍</a:t>
            </a:r>
            <a:r>
              <a:rPr lang="en-US" altLang="zh-CN" sz="1350" b="1" u="sng" dirty="0">
                <a:latin typeface="+mn-lt"/>
                <a:ea typeface="+mn-ea"/>
                <a:cs typeface="+mn-cs"/>
                <a:sym typeface="+mn-ea"/>
              </a:rPr>
              <a:t>-</a:t>
            </a:r>
            <a:r>
              <a:rPr lang="zh-CN" altLang="en-US" sz="1350" b="1" u="sng" dirty="0">
                <a:latin typeface="+mn-lt"/>
                <a:ea typeface="+mn-ea"/>
                <a:cs typeface="+mn-cs"/>
                <a:sym typeface="+mn-ea"/>
              </a:rPr>
              <a:t>主要参观实验室简介</a:t>
            </a:r>
          </a:p>
        </p:txBody>
      </p:sp>
      <p:sp>
        <p:nvSpPr>
          <p:cNvPr id="26" name="isľiḍê">
            <a:hlinkClick r:id="rId7" action="ppaction://hlinkfile"/>
          </p:cNvPr>
          <p:cNvSpPr/>
          <p:nvPr/>
        </p:nvSpPr>
        <p:spPr bwMode="auto">
          <a:xfrm>
            <a:off x="6062430" y="2280761"/>
            <a:ext cx="918000" cy="546735"/>
          </a:xfrm>
          <a:prstGeom prst="homePlate">
            <a:avLst/>
          </a:prstGeom>
          <a:solidFill>
            <a:schemeClr val="accent1"/>
          </a:solidFill>
          <a:ln w="28575" algn="ctr">
            <a:noFill/>
            <a:round/>
          </a:ln>
        </p:spPr>
        <p:txBody>
          <a:bodyPr wrap="square" lIns="0" tIns="34290" rIns="0" bIns="34290" anchor="ctr">
            <a:noAutofit/>
          </a:bodyPr>
          <a:lstStyle/>
          <a:p>
            <a:pPr algn="ctr" defTabSz="685800"/>
            <a:r>
              <a:rPr lang="zh-CN" altLang="en-US" sz="1050" b="1" kern="0" dirty="0">
                <a:solidFill>
                  <a:schemeClr val="bg1"/>
                </a:solidFill>
              </a:rPr>
              <a:t>机器人及无人机实验室</a:t>
            </a:r>
          </a:p>
        </p:txBody>
      </p:sp>
      <p:sp>
        <p:nvSpPr>
          <p:cNvPr id="27" name="í$líďè"/>
          <p:cNvSpPr/>
          <p:nvPr/>
        </p:nvSpPr>
        <p:spPr bwMode="auto">
          <a:xfrm>
            <a:off x="6061255" y="1919240"/>
            <a:ext cx="307131" cy="325256"/>
          </a:xfrm>
          <a:custGeom>
            <a:avLst/>
            <a:gdLst>
              <a:gd name="connsiteX0" fmla="*/ 435703 w 572779"/>
              <a:gd name="connsiteY0" fmla="*/ 160183 h 606580"/>
              <a:gd name="connsiteX1" fmla="*/ 479697 w 572779"/>
              <a:gd name="connsiteY1" fmla="*/ 160183 h 606580"/>
              <a:gd name="connsiteX2" fmla="*/ 479581 w 572779"/>
              <a:gd name="connsiteY2" fmla="*/ 160472 h 606580"/>
              <a:gd name="connsiteX3" fmla="*/ 479812 w 572779"/>
              <a:gd name="connsiteY3" fmla="*/ 160472 h 606580"/>
              <a:gd name="connsiteX4" fmla="*/ 478713 w 572779"/>
              <a:gd name="connsiteY4" fmla="*/ 162726 h 606580"/>
              <a:gd name="connsiteX5" fmla="*/ 469682 w 572779"/>
              <a:gd name="connsiteY5" fmla="*/ 187227 h 606580"/>
              <a:gd name="connsiteX6" fmla="*/ 474776 w 572779"/>
              <a:gd name="connsiteY6" fmla="*/ 242470 h 606580"/>
              <a:gd name="connsiteX7" fmla="*/ 494284 w 572779"/>
              <a:gd name="connsiteY7" fmla="*/ 242470 h 606580"/>
              <a:gd name="connsiteX8" fmla="*/ 510840 w 572779"/>
              <a:gd name="connsiteY8" fmla="*/ 160183 h 606580"/>
              <a:gd name="connsiteX9" fmla="*/ 527338 w 572779"/>
              <a:gd name="connsiteY9" fmla="*/ 160183 h 606580"/>
              <a:gd name="connsiteX10" fmla="*/ 572779 w 572779"/>
              <a:gd name="connsiteY10" fmla="*/ 205430 h 606580"/>
              <a:gd name="connsiteX11" fmla="*/ 572779 w 572779"/>
              <a:gd name="connsiteY11" fmla="*/ 337413 h 606580"/>
              <a:gd name="connsiteX12" fmla="*/ 527396 w 572779"/>
              <a:gd name="connsiteY12" fmla="*/ 382717 h 606580"/>
              <a:gd name="connsiteX13" fmla="*/ 521607 w 572779"/>
              <a:gd name="connsiteY13" fmla="*/ 382717 h 606580"/>
              <a:gd name="connsiteX14" fmla="*/ 521607 w 572779"/>
              <a:gd name="connsiteY14" fmla="*/ 574624 h 606580"/>
              <a:gd name="connsiteX15" fmla="*/ 489595 w 572779"/>
              <a:gd name="connsiteY15" fmla="*/ 606580 h 606580"/>
              <a:gd name="connsiteX16" fmla="*/ 457815 w 572779"/>
              <a:gd name="connsiteY16" fmla="*/ 578149 h 606580"/>
              <a:gd name="connsiteX17" fmla="*/ 425978 w 572779"/>
              <a:gd name="connsiteY17" fmla="*/ 606580 h 606580"/>
              <a:gd name="connsiteX18" fmla="*/ 393966 w 572779"/>
              <a:gd name="connsiteY18" fmla="*/ 574624 h 606580"/>
              <a:gd name="connsiteX19" fmla="*/ 393966 w 572779"/>
              <a:gd name="connsiteY19" fmla="*/ 392541 h 606580"/>
              <a:gd name="connsiteX20" fmla="*/ 422967 w 572779"/>
              <a:gd name="connsiteY20" fmla="*/ 337528 h 606580"/>
              <a:gd name="connsiteX21" fmla="*/ 422967 w 572779"/>
              <a:gd name="connsiteY21" fmla="*/ 242528 h 606580"/>
              <a:gd name="connsiteX22" fmla="*/ 440739 w 572779"/>
              <a:gd name="connsiteY22" fmla="*/ 242528 h 606580"/>
              <a:gd name="connsiteX23" fmla="*/ 445833 w 572779"/>
              <a:gd name="connsiteY23" fmla="*/ 186996 h 606580"/>
              <a:gd name="connsiteX24" fmla="*/ 445196 w 572779"/>
              <a:gd name="connsiteY24" fmla="*/ 183991 h 606580"/>
              <a:gd name="connsiteX25" fmla="*/ 436860 w 572779"/>
              <a:gd name="connsiteY25" fmla="*/ 162726 h 606580"/>
              <a:gd name="connsiteX26" fmla="*/ 435818 w 572779"/>
              <a:gd name="connsiteY26" fmla="*/ 160472 h 606580"/>
              <a:gd name="connsiteX27" fmla="*/ 435876 w 572779"/>
              <a:gd name="connsiteY27" fmla="*/ 160472 h 606580"/>
              <a:gd name="connsiteX28" fmla="*/ 435703 w 572779"/>
              <a:gd name="connsiteY28" fmla="*/ 160183 h 606580"/>
              <a:gd name="connsiteX29" fmla="*/ 264349 w 572779"/>
              <a:gd name="connsiteY29" fmla="*/ 160183 h 606580"/>
              <a:gd name="connsiteX30" fmla="*/ 308327 w 572779"/>
              <a:gd name="connsiteY30" fmla="*/ 160183 h 606580"/>
              <a:gd name="connsiteX31" fmla="*/ 308154 w 572779"/>
              <a:gd name="connsiteY31" fmla="*/ 160472 h 606580"/>
              <a:gd name="connsiteX32" fmla="*/ 308385 w 572779"/>
              <a:gd name="connsiteY32" fmla="*/ 160472 h 606580"/>
              <a:gd name="connsiteX33" fmla="*/ 307344 w 572779"/>
              <a:gd name="connsiteY33" fmla="*/ 162726 h 606580"/>
              <a:gd name="connsiteX34" fmla="*/ 298316 w 572779"/>
              <a:gd name="connsiteY34" fmla="*/ 187227 h 606580"/>
              <a:gd name="connsiteX35" fmla="*/ 303409 w 572779"/>
              <a:gd name="connsiteY35" fmla="*/ 242470 h 606580"/>
              <a:gd name="connsiteX36" fmla="*/ 322910 w 572779"/>
              <a:gd name="connsiteY36" fmla="*/ 242470 h 606580"/>
              <a:gd name="connsiteX37" fmla="*/ 339401 w 572779"/>
              <a:gd name="connsiteY37" fmla="*/ 160183 h 606580"/>
              <a:gd name="connsiteX38" fmla="*/ 355951 w 572779"/>
              <a:gd name="connsiteY38" fmla="*/ 160183 h 606580"/>
              <a:gd name="connsiteX39" fmla="*/ 401376 w 572779"/>
              <a:gd name="connsiteY39" fmla="*/ 205430 h 606580"/>
              <a:gd name="connsiteX40" fmla="*/ 401376 w 572779"/>
              <a:gd name="connsiteY40" fmla="*/ 337413 h 606580"/>
              <a:gd name="connsiteX41" fmla="*/ 356009 w 572779"/>
              <a:gd name="connsiteY41" fmla="*/ 382717 h 606580"/>
              <a:gd name="connsiteX42" fmla="*/ 350222 w 572779"/>
              <a:gd name="connsiteY42" fmla="*/ 382717 h 606580"/>
              <a:gd name="connsiteX43" fmla="*/ 350222 w 572779"/>
              <a:gd name="connsiteY43" fmla="*/ 574624 h 606580"/>
              <a:gd name="connsiteX44" fmla="*/ 318222 w 572779"/>
              <a:gd name="connsiteY44" fmla="*/ 606580 h 606580"/>
              <a:gd name="connsiteX45" fmla="*/ 286396 w 572779"/>
              <a:gd name="connsiteY45" fmla="*/ 578149 h 606580"/>
              <a:gd name="connsiteX46" fmla="*/ 254628 w 572779"/>
              <a:gd name="connsiteY46" fmla="*/ 606580 h 606580"/>
              <a:gd name="connsiteX47" fmla="*/ 222628 w 572779"/>
              <a:gd name="connsiteY47" fmla="*/ 574624 h 606580"/>
              <a:gd name="connsiteX48" fmla="*/ 222628 w 572779"/>
              <a:gd name="connsiteY48" fmla="*/ 382833 h 606580"/>
              <a:gd name="connsiteX49" fmla="*/ 216841 w 572779"/>
              <a:gd name="connsiteY49" fmla="*/ 382833 h 606580"/>
              <a:gd name="connsiteX50" fmla="*/ 171474 w 572779"/>
              <a:gd name="connsiteY50" fmla="*/ 337528 h 606580"/>
              <a:gd name="connsiteX51" fmla="*/ 171474 w 572779"/>
              <a:gd name="connsiteY51" fmla="*/ 205545 h 606580"/>
              <a:gd name="connsiteX52" fmla="*/ 216841 w 572779"/>
              <a:gd name="connsiteY52" fmla="*/ 160241 h 606580"/>
              <a:gd name="connsiteX53" fmla="*/ 233333 w 572779"/>
              <a:gd name="connsiteY53" fmla="*/ 160241 h 606580"/>
              <a:gd name="connsiteX54" fmla="*/ 249825 w 572779"/>
              <a:gd name="connsiteY54" fmla="*/ 242528 h 606580"/>
              <a:gd name="connsiteX55" fmla="*/ 269383 w 572779"/>
              <a:gd name="connsiteY55" fmla="*/ 242528 h 606580"/>
              <a:gd name="connsiteX56" fmla="*/ 274476 w 572779"/>
              <a:gd name="connsiteY56" fmla="*/ 186996 h 606580"/>
              <a:gd name="connsiteX57" fmla="*/ 273839 w 572779"/>
              <a:gd name="connsiteY57" fmla="*/ 183991 h 606580"/>
              <a:gd name="connsiteX58" fmla="*/ 265506 w 572779"/>
              <a:gd name="connsiteY58" fmla="*/ 162726 h 606580"/>
              <a:gd name="connsiteX59" fmla="*/ 264407 w 572779"/>
              <a:gd name="connsiteY59" fmla="*/ 160472 h 606580"/>
              <a:gd name="connsiteX60" fmla="*/ 264523 w 572779"/>
              <a:gd name="connsiteY60" fmla="*/ 160472 h 606580"/>
              <a:gd name="connsiteX61" fmla="*/ 264349 w 572779"/>
              <a:gd name="connsiteY61" fmla="*/ 160183 h 606580"/>
              <a:gd name="connsiteX62" fmla="*/ 92987 w 572779"/>
              <a:gd name="connsiteY62" fmla="*/ 160183 h 606580"/>
              <a:gd name="connsiteX63" fmla="*/ 136964 w 572779"/>
              <a:gd name="connsiteY63" fmla="*/ 160183 h 606580"/>
              <a:gd name="connsiteX64" fmla="*/ 136791 w 572779"/>
              <a:gd name="connsiteY64" fmla="*/ 160472 h 606580"/>
              <a:gd name="connsiteX65" fmla="*/ 137022 w 572779"/>
              <a:gd name="connsiteY65" fmla="*/ 160472 h 606580"/>
              <a:gd name="connsiteX66" fmla="*/ 135923 w 572779"/>
              <a:gd name="connsiteY66" fmla="*/ 162726 h 606580"/>
              <a:gd name="connsiteX67" fmla="*/ 126896 w 572779"/>
              <a:gd name="connsiteY67" fmla="*/ 187227 h 606580"/>
              <a:gd name="connsiteX68" fmla="*/ 131988 w 572779"/>
              <a:gd name="connsiteY68" fmla="*/ 242470 h 606580"/>
              <a:gd name="connsiteX69" fmla="*/ 149752 w 572779"/>
              <a:gd name="connsiteY69" fmla="*/ 242470 h 606580"/>
              <a:gd name="connsiteX70" fmla="*/ 149752 w 572779"/>
              <a:gd name="connsiteY70" fmla="*/ 337471 h 606580"/>
              <a:gd name="connsiteX71" fmla="*/ 178742 w 572779"/>
              <a:gd name="connsiteY71" fmla="*/ 392483 h 606580"/>
              <a:gd name="connsiteX72" fmla="*/ 178742 w 572779"/>
              <a:gd name="connsiteY72" fmla="*/ 574624 h 606580"/>
              <a:gd name="connsiteX73" fmla="*/ 146743 w 572779"/>
              <a:gd name="connsiteY73" fmla="*/ 606580 h 606580"/>
              <a:gd name="connsiteX74" fmla="*/ 114976 w 572779"/>
              <a:gd name="connsiteY74" fmla="*/ 578149 h 606580"/>
              <a:gd name="connsiteX75" fmla="*/ 83151 w 572779"/>
              <a:gd name="connsiteY75" fmla="*/ 606580 h 606580"/>
              <a:gd name="connsiteX76" fmla="*/ 51152 w 572779"/>
              <a:gd name="connsiteY76" fmla="*/ 574624 h 606580"/>
              <a:gd name="connsiteX77" fmla="*/ 51152 w 572779"/>
              <a:gd name="connsiteY77" fmla="*/ 382833 h 606580"/>
              <a:gd name="connsiteX78" fmla="*/ 45365 w 572779"/>
              <a:gd name="connsiteY78" fmla="*/ 382833 h 606580"/>
              <a:gd name="connsiteX79" fmla="*/ 0 w 572779"/>
              <a:gd name="connsiteY79" fmla="*/ 337528 h 606580"/>
              <a:gd name="connsiteX80" fmla="*/ 0 w 572779"/>
              <a:gd name="connsiteY80" fmla="*/ 205545 h 606580"/>
              <a:gd name="connsiteX81" fmla="*/ 45365 w 572779"/>
              <a:gd name="connsiteY81" fmla="*/ 160241 h 606580"/>
              <a:gd name="connsiteX82" fmla="*/ 61972 w 572779"/>
              <a:gd name="connsiteY82" fmla="*/ 160241 h 606580"/>
              <a:gd name="connsiteX83" fmla="*/ 78464 w 572779"/>
              <a:gd name="connsiteY83" fmla="*/ 242528 h 606580"/>
              <a:gd name="connsiteX84" fmla="*/ 97964 w 572779"/>
              <a:gd name="connsiteY84" fmla="*/ 242528 h 606580"/>
              <a:gd name="connsiteX85" fmla="*/ 103056 w 572779"/>
              <a:gd name="connsiteY85" fmla="*/ 186996 h 606580"/>
              <a:gd name="connsiteX86" fmla="*/ 102477 w 572779"/>
              <a:gd name="connsiteY86" fmla="*/ 183991 h 606580"/>
              <a:gd name="connsiteX87" fmla="*/ 94145 w 572779"/>
              <a:gd name="connsiteY87" fmla="*/ 162726 h 606580"/>
              <a:gd name="connsiteX88" fmla="*/ 93045 w 572779"/>
              <a:gd name="connsiteY88" fmla="*/ 160472 h 606580"/>
              <a:gd name="connsiteX89" fmla="*/ 93103 w 572779"/>
              <a:gd name="connsiteY89" fmla="*/ 160472 h 606580"/>
              <a:gd name="connsiteX90" fmla="*/ 92987 w 572779"/>
              <a:gd name="connsiteY90" fmla="*/ 160183 h 606580"/>
              <a:gd name="connsiteX91" fmla="*/ 457411 w 572779"/>
              <a:gd name="connsiteY91" fmla="*/ 751 h 606580"/>
              <a:gd name="connsiteX92" fmla="*/ 458047 w 572779"/>
              <a:gd name="connsiteY92" fmla="*/ 751 h 606580"/>
              <a:gd name="connsiteX93" fmla="*/ 521621 w 572779"/>
              <a:gd name="connsiteY93" fmla="*/ 49915 h 606580"/>
              <a:gd name="connsiteX94" fmla="*/ 523761 w 572779"/>
              <a:gd name="connsiteY94" fmla="*/ 66553 h 606580"/>
              <a:gd name="connsiteX95" fmla="*/ 458105 w 572779"/>
              <a:gd name="connsiteY95" fmla="*/ 132124 h 606580"/>
              <a:gd name="connsiteX96" fmla="*/ 457469 w 572779"/>
              <a:gd name="connsiteY96" fmla="*/ 132124 h 606580"/>
              <a:gd name="connsiteX97" fmla="*/ 393895 w 572779"/>
              <a:gd name="connsiteY97" fmla="*/ 82960 h 606580"/>
              <a:gd name="connsiteX98" fmla="*/ 391755 w 572779"/>
              <a:gd name="connsiteY98" fmla="*/ 66322 h 606580"/>
              <a:gd name="connsiteX99" fmla="*/ 457411 w 572779"/>
              <a:gd name="connsiteY99" fmla="*/ 751 h 606580"/>
              <a:gd name="connsiteX100" fmla="*/ 285868 w 572779"/>
              <a:gd name="connsiteY100" fmla="*/ 751 h 606580"/>
              <a:gd name="connsiteX101" fmla="*/ 286621 w 572779"/>
              <a:gd name="connsiteY101" fmla="*/ 751 h 606580"/>
              <a:gd name="connsiteX102" fmla="*/ 350227 w 572779"/>
              <a:gd name="connsiteY102" fmla="*/ 49915 h 606580"/>
              <a:gd name="connsiteX103" fmla="*/ 352369 w 572779"/>
              <a:gd name="connsiteY103" fmla="*/ 66553 h 606580"/>
              <a:gd name="connsiteX104" fmla="*/ 286736 w 572779"/>
              <a:gd name="connsiteY104" fmla="*/ 132124 h 606580"/>
              <a:gd name="connsiteX105" fmla="*/ 286100 w 572779"/>
              <a:gd name="connsiteY105" fmla="*/ 132124 h 606580"/>
              <a:gd name="connsiteX106" fmla="*/ 222493 w 572779"/>
              <a:gd name="connsiteY106" fmla="*/ 82845 h 606580"/>
              <a:gd name="connsiteX107" fmla="*/ 220351 w 572779"/>
              <a:gd name="connsiteY107" fmla="*/ 66264 h 606580"/>
              <a:gd name="connsiteX108" fmla="*/ 285868 w 572779"/>
              <a:gd name="connsiteY108" fmla="*/ 751 h 606580"/>
              <a:gd name="connsiteX109" fmla="*/ 114639 w 572779"/>
              <a:gd name="connsiteY109" fmla="*/ 751 h 606580"/>
              <a:gd name="connsiteX110" fmla="*/ 115275 w 572779"/>
              <a:gd name="connsiteY110" fmla="*/ 751 h 606580"/>
              <a:gd name="connsiteX111" fmla="*/ 178882 w 572779"/>
              <a:gd name="connsiteY111" fmla="*/ 49915 h 606580"/>
              <a:gd name="connsiteX112" fmla="*/ 181024 w 572779"/>
              <a:gd name="connsiteY112" fmla="*/ 66553 h 606580"/>
              <a:gd name="connsiteX113" fmla="*/ 115333 w 572779"/>
              <a:gd name="connsiteY113" fmla="*/ 132124 h 606580"/>
              <a:gd name="connsiteX114" fmla="*/ 114754 w 572779"/>
              <a:gd name="connsiteY114" fmla="*/ 132124 h 606580"/>
              <a:gd name="connsiteX115" fmla="*/ 51148 w 572779"/>
              <a:gd name="connsiteY115" fmla="*/ 82960 h 606580"/>
              <a:gd name="connsiteX116" fmla="*/ 49006 w 572779"/>
              <a:gd name="connsiteY116" fmla="*/ 66322 h 606580"/>
              <a:gd name="connsiteX117" fmla="*/ 114639 w 572779"/>
              <a:gd name="connsiteY117" fmla="*/ 751 h 606580"/>
              <a:gd name="connsiteX118" fmla="*/ 457410 w 572779"/>
              <a:gd name="connsiteY118" fmla="*/ 423 h 606580"/>
              <a:gd name="connsiteX119" fmla="*/ 391355 w 572779"/>
              <a:gd name="connsiteY119" fmla="*/ 66356 h 606580"/>
              <a:gd name="connsiteX120" fmla="*/ 393497 w 572779"/>
              <a:gd name="connsiteY120" fmla="*/ 83056 h 606580"/>
              <a:gd name="connsiteX121" fmla="*/ 457468 w 572779"/>
              <a:gd name="connsiteY121" fmla="*/ 132521 h 606580"/>
              <a:gd name="connsiteX122" fmla="*/ 457815 w 572779"/>
              <a:gd name="connsiteY122" fmla="*/ 132521 h 606580"/>
              <a:gd name="connsiteX123" fmla="*/ 458104 w 572779"/>
              <a:gd name="connsiteY123" fmla="*/ 132521 h 606580"/>
              <a:gd name="connsiteX124" fmla="*/ 524159 w 572779"/>
              <a:gd name="connsiteY124" fmla="*/ 66587 h 606580"/>
              <a:gd name="connsiteX125" fmla="*/ 522017 w 572779"/>
              <a:gd name="connsiteY125" fmla="*/ 49887 h 606580"/>
              <a:gd name="connsiteX126" fmla="*/ 458046 w 572779"/>
              <a:gd name="connsiteY126" fmla="*/ 423 h 606580"/>
              <a:gd name="connsiteX127" fmla="*/ 457699 w 572779"/>
              <a:gd name="connsiteY127" fmla="*/ 423 h 606580"/>
              <a:gd name="connsiteX128" fmla="*/ 114646 w 572779"/>
              <a:gd name="connsiteY128" fmla="*/ 423 h 606580"/>
              <a:gd name="connsiteX129" fmla="*/ 48620 w 572779"/>
              <a:gd name="connsiteY129" fmla="*/ 66356 h 606580"/>
              <a:gd name="connsiteX130" fmla="*/ 50761 w 572779"/>
              <a:gd name="connsiteY130" fmla="*/ 83056 h 606580"/>
              <a:gd name="connsiteX131" fmla="*/ 114762 w 572779"/>
              <a:gd name="connsiteY131" fmla="*/ 132521 h 606580"/>
              <a:gd name="connsiteX132" fmla="*/ 115051 w 572779"/>
              <a:gd name="connsiteY132" fmla="*/ 132521 h 606580"/>
              <a:gd name="connsiteX133" fmla="*/ 115340 w 572779"/>
              <a:gd name="connsiteY133" fmla="*/ 132521 h 606580"/>
              <a:gd name="connsiteX134" fmla="*/ 181424 w 572779"/>
              <a:gd name="connsiteY134" fmla="*/ 66587 h 606580"/>
              <a:gd name="connsiteX135" fmla="*/ 179225 w 572779"/>
              <a:gd name="connsiteY135" fmla="*/ 49887 h 606580"/>
              <a:gd name="connsiteX136" fmla="*/ 115282 w 572779"/>
              <a:gd name="connsiteY136" fmla="*/ 423 h 606580"/>
              <a:gd name="connsiteX137" fmla="*/ 114993 w 572779"/>
              <a:gd name="connsiteY137" fmla="*/ 423 h 606580"/>
              <a:gd name="connsiteX138" fmla="*/ 286036 w 572779"/>
              <a:gd name="connsiteY138" fmla="*/ 397 h 606580"/>
              <a:gd name="connsiteX139" fmla="*/ 219952 w 572779"/>
              <a:gd name="connsiteY139" fmla="*/ 66286 h 606580"/>
              <a:gd name="connsiteX140" fmla="*/ 222151 w 572779"/>
              <a:gd name="connsiteY140" fmla="*/ 82990 h 606580"/>
              <a:gd name="connsiteX141" fmla="*/ 286094 w 572779"/>
              <a:gd name="connsiteY141" fmla="*/ 132522 h 606580"/>
              <a:gd name="connsiteX142" fmla="*/ 286383 w 572779"/>
              <a:gd name="connsiteY142" fmla="*/ 132522 h 606580"/>
              <a:gd name="connsiteX143" fmla="*/ 286730 w 572779"/>
              <a:gd name="connsiteY143" fmla="*/ 132522 h 606580"/>
              <a:gd name="connsiteX144" fmla="*/ 352756 w 572779"/>
              <a:gd name="connsiteY144" fmla="*/ 66575 h 606580"/>
              <a:gd name="connsiteX145" fmla="*/ 350615 w 572779"/>
              <a:gd name="connsiteY145" fmla="*/ 49872 h 606580"/>
              <a:gd name="connsiteX146" fmla="*/ 286614 w 572779"/>
              <a:gd name="connsiteY146" fmla="*/ 397 h 606580"/>
              <a:gd name="connsiteX147" fmla="*/ 286325 w 572779"/>
              <a:gd name="connsiteY147" fmla="*/ 397 h 606580"/>
              <a:gd name="connsiteX148" fmla="*/ 457411 w 572779"/>
              <a:gd name="connsiteY148" fmla="*/ 0 h 606580"/>
              <a:gd name="connsiteX149" fmla="*/ 458047 w 572779"/>
              <a:gd name="connsiteY149" fmla="*/ 0 h 606580"/>
              <a:gd name="connsiteX150" fmla="*/ 522315 w 572779"/>
              <a:gd name="connsiteY150" fmla="*/ 49741 h 606580"/>
              <a:gd name="connsiteX151" fmla="*/ 524513 w 572779"/>
              <a:gd name="connsiteY151" fmla="*/ 66553 h 606580"/>
              <a:gd name="connsiteX152" fmla="*/ 458105 w 572779"/>
              <a:gd name="connsiteY152" fmla="*/ 132875 h 606580"/>
              <a:gd name="connsiteX153" fmla="*/ 457469 w 572779"/>
              <a:gd name="connsiteY153" fmla="*/ 132875 h 606580"/>
              <a:gd name="connsiteX154" fmla="*/ 393201 w 572779"/>
              <a:gd name="connsiteY154" fmla="*/ 83133 h 606580"/>
              <a:gd name="connsiteX155" fmla="*/ 391003 w 572779"/>
              <a:gd name="connsiteY155" fmla="*/ 66322 h 606580"/>
              <a:gd name="connsiteX156" fmla="*/ 457411 w 572779"/>
              <a:gd name="connsiteY156" fmla="*/ 0 h 606580"/>
              <a:gd name="connsiteX157" fmla="*/ 285868 w 572779"/>
              <a:gd name="connsiteY157" fmla="*/ 0 h 606580"/>
              <a:gd name="connsiteX158" fmla="*/ 286621 w 572779"/>
              <a:gd name="connsiteY158" fmla="*/ 0 h 606580"/>
              <a:gd name="connsiteX159" fmla="*/ 350980 w 572779"/>
              <a:gd name="connsiteY159" fmla="*/ 49741 h 606580"/>
              <a:gd name="connsiteX160" fmla="*/ 353179 w 572779"/>
              <a:gd name="connsiteY160" fmla="*/ 66553 h 606580"/>
              <a:gd name="connsiteX161" fmla="*/ 286736 w 572779"/>
              <a:gd name="connsiteY161" fmla="*/ 132875 h 606580"/>
              <a:gd name="connsiteX162" fmla="*/ 286100 w 572779"/>
              <a:gd name="connsiteY162" fmla="*/ 132875 h 606580"/>
              <a:gd name="connsiteX163" fmla="*/ 221740 w 572779"/>
              <a:gd name="connsiteY163" fmla="*/ 83076 h 606580"/>
              <a:gd name="connsiteX164" fmla="*/ 219599 w 572779"/>
              <a:gd name="connsiteY164" fmla="*/ 66264 h 606580"/>
              <a:gd name="connsiteX165" fmla="*/ 285868 w 572779"/>
              <a:gd name="connsiteY165" fmla="*/ 0 h 606580"/>
              <a:gd name="connsiteX166" fmla="*/ 114639 w 572779"/>
              <a:gd name="connsiteY166" fmla="*/ 0 h 606580"/>
              <a:gd name="connsiteX167" fmla="*/ 115275 w 572779"/>
              <a:gd name="connsiteY167" fmla="*/ 0 h 606580"/>
              <a:gd name="connsiteX168" fmla="*/ 179635 w 572779"/>
              <a:gd name="connsiteY168" fmla="*/ 49741 h 606580"/>
              <a:gd name="connsiteX169" fmla="*/ 181776 w 572779"/>
              <a:gd name="connsiteY169" fmla="*/ 66553 h 606580"/>
              <a:gd name="connsiteX170" fmla="*/ 115333 w 572779"/>
              <a:gd name="connsiteY170" fmla="*/ 132875 h 606580"/>
              <a:gd name="connsiteX171" fmla="*/ 114754 w 572779"/>
              <a:gd name="connsiteY171" fmla="*/ 132875 h 606580"/>
              <a:gd name="connsiteX172" fmla="*/ 50395 w 572779"/>
              <a:gd name="connsiteY172" fmla="*/ 83133 h 606580"/>
              <a:gd name="connsiteX173" fmla="*/ 48196 w 572779"/>
              <a:gd name="connsiteY173" fmla="*/ 66322 h 606580"/>
              <a:gd name="connsiteX174" fmla="*/ 114639 w 572779"/>
              <a:gd name="connsiteY174" fmla="*/ 0 h 606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572779" h="606580">
                <a:moveTo>
                  <a:pt x="435703" y="160183"/>
                </a:moveTo>
                <a:lnTo>
                  <a:pt x="479697" y="160183"/>
                </a:lnTo>
                <a:cubicBezTo>
                  <a:pt x="479639" y="160241"/>
                  <a:pt x="479639" y="160414"/>
                  <a:pt x="479581" y="160472"/>
                </a:cubicBezTo>
                <a:lnTo>
                  <a:pt x="479812" y="160472"/>
                </a:lnTo>
                <a:cubicBezTo>
                  <a:pt x="479407" y="161281"/>
                  <a:pt x="478713" y="162726"/>
                  <a:pt x="478713" y="162726"/>
                </a:cubicBezTo>
                <a:cubicBezTo>
                  <a:pt x="474834" y="170989"/>
                  <a:pt x="471245" y="178848"/>
                  <a:pt x="469682" y="187227"/>
                </a:cubicBezTo>
                <a:lnTo>
                  <a:pt x="474776" y="242470"/>
                </a:lnTo>
                <a:lnTo>
                  <a:pt x="494284" y="242470"/>
                </a:lnTo>
                <a:lnTo>
                  <a:pt x="510840" y="160183"/>
                </a:lnTo>
                <a:lnTo>
                  <a:pt x="527338" y="160183"/>
                </a:lnTo>
                <a:cubicBezTo>
                  <a:pt x="552345" y="160183"/>
                  <a:pt x="572663" y="180466"/>
                  <a:pt x="572779" y="205430"/>
                </a:cubicBezTo>
                <a:lnTo>
                  <a:pt x="572779" y="337413"/>
                </a:lnTo>
                <a:cubicBezTo>
                  <a:pt x="572779" y="362434"/>
                  <a:pt x="552519" y="382717"/>
                  <a:pt x="527396" y="382717"/>
                </a:cubicBezTo>
                <a:lnTo>
                  <a:pt x="521607" y="382717"/>
                </a:lnTo>
                <a:lnTo>
                  <a:pt x="521607" y="574624"/>
                </a:lnTo>
                <a:cubicBezTo>
                  <a:pt x="521607" y="592249"/>
                  <a:pt x="507251" y="606580"/>
                  <a:pt x="489595" y="606580"/>
                </a:cubicBezTo>
                <a:cubicBezTo>
                  <a:pt x="473155" y="606580"/>
                  <a:pt x="459552" y="594098"/>
                  <a:pt x="457815" y="578149"/>
                </a:cubicBezTo>
                <a:cubicBezTo>
                  <a:pt x="456021" y="594214"/>
                  <a:pt x="442417" y="606580"/>
                  <a:pt x="425978" y="606580"/>
                </a:cubicBezTo>
                <a:cubicBezTo>
                  <a:pt x="408322" y="606580"/>
                  <a:pt x="393966" y="592249"/>
                  <a:pt x="393966" y="574624"/>
                </a:cubicBezTo>
                <a:lnTo>
                  <a:pt x="393966" y="392541"/>
                </a:lnTo>
                <a:cubicBezTo>
                  <a:pt x="411506" y="380521"/>
                  <a:pt x="422967" y="360354"/>
                  <a:pt x="422967" y="337528"/>
                </a:cubicBezTo>
                <a:lnTo>
                  <a:pt x="422967" y="242528"/>
                </a:lnTo>
                <a:lnTo>
                  <a:pt x="440739" y="242528"/>
                </a:lnTo>
                <a:lnTo>
                  <a:pt x="445833" y="186996"/>
                </a:lnTo>
                <a:cubicBezTo>
                  <a:pt x="445659" y="186013"/>
                  <a:pt x="445428" y="184973"/>
                  <a:pt x="445196" y="183991"/>
                </a:cubicBezTo>
                <a:cubicBezTo>
                  <a:pt x="443459" y="176768"/>
                  <a:pt x="440276" y="169891"/>
                  <a:pt x="436860" y="162726"/>
                </a:cubicBezTo>
                <a:cubicBezTo>
                  <a:pt x="436860" y="162726"/>
                  <a:pt x="436166" y="161281"/>
                  <a:pt x="435818" y="160472"/>
                </a:cubicBezTo>
                <a:lnTo>
                  <a:pt x="435876" y="160472"/>
                </a:lnTo>
                <a:cubicBezTo>
                  <a:pt x="435818" y="160356"/>
                  <a:pt x="435818" y="160241"/>
                  <a:pt x="435703" y="160183"/>
                </a:cubicBezTo>
                <a:close/>
                <a:moveTo>
                  <a:pt x="264349" y="160183"/>
                </a:moveTo>
                <a:lnTo>
                  <a:pt x="308327" y="160183"/>
                </a:lnTo>
                <a:cubicBezTo>
                  <a:pt x="308269" y="160241"/>
                  <a:pt x="308269" y="160414"/>
                  <a:pt x="308154" y="160472"/>
                </a:cubicBezTo>
                <a:lnTo>
                  <a:pt x="308385" y="160472"/>
                </a:lnTo>
                <a:cubicBezTo>
                  <a:pt x="308038" y="161281"/>
                  <a:pt x="307344" y="162726"/>
                  <a:pt x="307344" y="162726"/>
                </a:cubicBezTo>
                <a:cubicBezTo>
                  <a:pt x="303467" y="170989"/>
                  <a:pt x="299821" y="178848"/>
                  <a:pt x="298316" y="187227"/>
                </a:cubicBezTo>
                <a:lnTo>
                  <a:pt x="303409" y="242470"/>
                </a:lnTo>
                <a:lnTo>
                  <a:pt x="322910" y="242470"/>
                </a:lnTo>
                <a:lnTo>
                  <a:pt x="339401" y="160183"/>
                </a:lnTo>
                <a:lnTo>
                  <a:pt x="355951" y="160183"/>
                </a:lnTo>
                <a:cubicBezTo>
                  <a:pt x="380949" y="160183"/>
                  <a:pt x="401202" y="180466"/>
                  <a:pt x="401376" y="205430"/>
                </a:cubicBezTo>
                <a:lnTo>
                  <a:pt x="401376" y="337413"/>
                </a:lnTo>
                <a:cubicBezTo>
                  <a:pt x="401376" y="362434"/>
                  <a:pt x="381065" y="382717"/>
                  <a:pt x="356009" y="382717"/>
                </a:cubicBezTo>
                <a:lnTo>
                  <a:pt x="350222" y="382717"/>
                </a:lnTo>
                <a:lnTo>
                  <a:pt x="350222" y="574624"/>
                </a:lnTo>
                <a:cubicBezTo>
                  <a:pt x="350222" y="592249"/>
                  <a:pt x="335872" y="606580"/>
                  <a:pt x="318222" y="606580"/>
                </a:cubicBezTo>
                <a:cubicBezTo>
                  <a:pt x="301788" y="606580"/>
                  <a:pt x="288190" y="594098"/>
                  <a:pt x="286396" y="578149"/>
                </a:cubicBezTo>
                <a:cubicBezTo>
                  <a:pt x="284660" y="594214"/>
                  <a:pt x="271062" y="606580"/>
                  <a:pt x="254628" y="606580"/>
                </a:cubicBezTo>
                <a:cubicBezTo>
                  <a:pt x="236978" y="606580"/>
                  <a:pt x="222628" y="592249"/>
                  <a:pt x="222628" y="574624"/>
                </a:cubicBezTo>
                <a:lnTo>
                  <a:pt x="222628" y="382833"/>
                </a:lnTo>
                <a:lnTo>
                  <a:pt x="216841" y="382833"/>
                </a:lnTo>
                <a:cubicBezTo>
                  <a:pt x="191727" y="382833"/>
                  <a:pt x="171474" y="362608"/>
                  <a:pt x="171474" y="337528"/>
                </a:cubicBezTo>
                <a:lnTo>
                  <a:pt x="171474" y="205545"/>
                </a:lnTo>
                <a:cubicBezTo>
                  <a:pt x="171474" y="180524"/>
                  <a:pt x="191727" y="160241"/>
                  <a:pt x="216841" y="160241"/>
                </a:cubicBezTo>
                <a:lnTo>
                  <a:pt x="233333" y="160241"/>
                </a:lnTo>
                <a:lnTo>
                  <a:pt x="249825" y="242528"/>
                </a:lnTo>
                <a:lnTo>
                  <a:pt x="269383" y="242528"/>
                </a:lnTo>
                <a:lnTo>
                  <a:pt x="274476" y="186996"/>
                </a:lnTo>
                <a:cubicBezTo>
                  <a:pt x="274302" y="186013"/>
                  <a:pt x="274071" y="184973"/>
                  <a:pt x="273839" y="183991"/>
                </a:cubicBezTo>
                <a:cubicBezTo>
                  <a:pt x="272045" y="176768"/>
                  <a:pt x="268921" y="169891"/>
                  <a:pt x="265506" y="162726"/>
                </a:cubicBezTo>
                <a:cubicBezTo>
                  <a:pt x="265506" y="162726"/>
                  <a:pt x="264812" y="161281"/>
                  <a:pt x="264407" y="160472"/>
                </a:cubicBezTo>
                <a:lnTo>
                  <a:pt x="264523" y="160472"/>
                </a:lnTo>
                <a:cubicBezTo>
                  <a:pt x="264407" y="160356"/>
                  <a:pt x="264407" y="160241"/>
                  <a:pt x="264349" y="160183"/>
                </a:cubicBezTo>
                <a:close/>
                <a:moveTo>
                  <a:pt x="92987" y="160183"/>
                </a:moveTo>
                <a:lnTo>
                  <a:pt x="136964" y="160183"/>
                </a:lnTo>
                <a:cubicBezTo>
                  <a:pt x="136848" y="160241"/>
                  <a:pt x="136848" y="160414"/>
                  <a:pt x="136791" y="160472"/>
                </a:cubicBezTo>
                <a:lnTo>
                  <a:pt x="137022" y="160472"/>
                </a:lnTo>
                <a:cubicBezTo>
                  <a:pt x="136617" y="161281"/>
                  <a:pt x="135923" y="162726"/>
                  <a:pt x="135923" y="162726"/>
                </a:cubicBezTo>
                <a:cubicBezTo>
                  <a:pt x="132104" y="170989"/>
                  <a:pt x="128458" y="178848"/>
                  <a:pt x="126896" y="187227"/>
                </a:cubicBezTo>
                <a:lnTo>
                  <a:pt x="131988" y="242470"/>
                </a:lnTo>
                <a:lnTo>
                  <a:pt x="149752" y="242470"/>
                </a:lnTo>
                <a:lnTo>
                  <a:pt x="149752" y="337471"/>
                </a:lnTo>
                <a:cubicBezTo>
                  <a:pt x="149752" y="360296"/>
                  <a:pt x="161267" y="380406"/>
                  <a:pt x="178742" y="392483"/>
                </a:cubicBezTo>
                <a:lnTo>
                  <a:pt x="178742" y="574624"/>
                </a:lnTo>
                <a:cubicBezTo>
                  <a:pt x="178742" y="592249"/>
                  <a:pt x="164392" y="606580"/>
                  <a:pt x="146743" y="606580"/>
                </a:cubicBezTo>
                <a:cubicBezTo>
                  <a:pt x="130310" y="606580"/>
                  <a:pt x="116712" y="594098"/>
                  <a:pt x="114976" y="578149"/>
                </a:cubicBezTo>
                <a:cubicBezTo>
                  <a:pt x="113182" y="594214"/>
                  <a:pt x="99584" y="606580"/>
                  <a:pt x="83151" y="606580"/>
                </a:cubicBezTo>
                <a:cubicBezTo>
                  <a:pt x="65502" y="606580"/>
                  <a:pt x="51152" y="592249"/>
                  <a:pt x="51152" y="574624"/>
                </a:cubicBezTo>
                <a:lnTo>
                  <a:pt x="51152" y="382833"/>
                </a:lnTo>
                <a:lnTo>
                  <a:pt x="45365" y="382833"/>
                </a:lnTo>
                <a:cubicBezTo>
                  <a:pt x="20310" y="382833"/>
                  <a:pt x="0" y="362608"/>
                  <a:pt x="0" y="337528"/>
                </a:cubicBezTo>
                <a:lnTo>
                  <a:pt x="0" y="205545"/>
                </a:lnTo>
                <a:cubicBezTo>
                  <a:pt x="0" y="180524"/>
                  <a:pt x="20310" y="160241"/>
                  <a:pt x="45365" y="160241"/>
                </a:cubicBezTo>
                <a:lnTo>
                  <a:pt x="61972" y="160241"/>
                </a:lnTo>
                <a:lnTo>
                  <a:pt x="78464" y="242528"/>
                </a:lnTo>
                <a:lnTo>
                  <a:pt x="97964" y="242528"/>
                </a:lnTo>
                <a:lnTo>
                  <a:pt x="103056" y="186996"/>
                </a:lnTo>
                <a:cubicBezTo>
                  <a:pt x="102940" y="186013"/>
                  <a:pt x="102709" y="184973"/>
                  <a:pt x="102477" y="183991"/>
                </a:cubicBezTo>
                <a:cubicBezTo>
                  <a:pt x="100683" y="176768"/>
                  <a:pt x="97501" y="169891"/>
                  <a:pt x="94145" y="162726"/>
                </a:cubicBezTo>
                <a:cubicBezTo>
                  <a:pt x="94145" y="162726"/>
                  <a:pt x="93450" y="161281"/>
                  <a:pt x="93045" y="160472"/>
                </a:cubicBezTo>
                <a:lnTo>
                  <a:pt x="93103" y="160472"/>
                </a:lnTo>
                <a:cubicBezTo>
                  <a:pt x="93045" y="160356"/>
                  <a:pt x="93045" y="160241"/>
                  <a:pt x="92987" y="160183"/>
                </a:cubicBezTo>
                <a:close/>
                <a:moveTo>
                  <a:pt x="457411" y="751"/>
                </a:moveTo>
                <a:lnTo>
                  <a:pt x="458047" y="751"/>
                </a:lnTo>
                <a:cubicBezTo>
                  <a:pt x="488012" y="751"/>
                  <a:pt x="514158" y="20971"/>
                  <a:pt x="521621" y="49915"/>
                </a:cubicBezTo>
                <a:cubicBezTo>
                  <a:pt x="523009" y="55403"/>
                  <a:pt x="523761" y="61007"/>
                  <a:pt x="523761" y="66553"/>
                </a:cubicBezTo>
                <a:cubicBezTo>
                  <a:pt x="523761" y="102718"/>
                  <a:pt x="494317" y="132124"/>
                  <a:pt x="458105" y="132124"/>
                </a:cubicBezTo>
                <a:lnTo>
                  <a:pt x="457469" y="132124"/>
                </a:lnTo>
                <a:cubicBezTo>
                  <a:pt x="427504" y="132124"/>
                  <a:pt x="401358" y="111904"/>
                  <a:pt x="393895" y="82960"/>
                </a:cubicBezTo>
                <a:cubicBezTo>
                  <a:pt x="392507" y="77472"/>
                  <a:pt x="391755" y="71868"/>
                  <a:pt x="391755" y="66322"/>
                </a:cubicBezTo>
                <a:cubicBezTo>
                  <a:pt x="391755" y="30157"/>
                  <a:pt x="421199" y="751"/>
                  <a:pt x="457411" y="751"/>
                </a:cubicBezTo>
                <a:close/>
                <a:moveTo>
                  <a:pt x="285868" y="751"/>
                </a:moveTo>
                <a:lnTo>
                  <a:pt x="286621" y="751"/>
                </a:lnTo>
                <a:cubicBezTo>
                  <a:pt x="316601" y="751"/>
                  <a:pt x="342761" y="20971"/>
                  <a:pt x="350227" y="49915"/>
                </a:cubicBezTo>
                <a:cubicBezTo>
                  <a:pt x="351674" y="55403"/>
                  <a:pt x="352369" y="61007"/>
                  <a:pt x="352369" y="66553"/>
                </a:cubicBezTo>
                <a:cubicBezTo>
                  <a:pt x="352369" y="102718"/>
                  <a:pt x="322909" y="132124"/>
                  <a:pt x="286736" y="132124"/>
                </a:cubicBezTo>
                <a:lnTo>
                  <a:pt x="286100" y="132124"/>
                </a:lnTo>
                <a:cubicBezTo>
                  <a:pt x="256119" y="132124"/>
                  <a:pt x="229959" y="111846"/>
                  <a:pt x="222493" y="82845"/>
                </a:cubicBezTo>
                <a:cubicBezTo>
                  <a:pt x="221046" y="77414"/>
                  <a:pt x="220351" y="71810"/>
                  <a:pt x="220351" y="66264"/>
                </a:cubicBezTo>
                <a:cubicBezTo>
                  <a:pt x="220351" y="30157"/>
                  <a:pt x="249753" y="751"/>
                  <a:pt x="285868" y="751"/>
                </a:cubicBezTo>
                <a:close/>
                <a:moveTo>
                  <a:pt x="114639" y="751"/>
                </a:moveTo>
                <a:lnTo>
                  <a:pt x="115275" y="751"/>
                </a:lnTo>
                <a:cubicBezTo>
                  <a:pt x="145256" y="751"/>
                  <a:pt x="171416" y="20971"/>
                  <a:pt x="178882" y="49915"/>
                </a:cubicBezTo>
                <a:cubicBezTo>
                  <a:pt x="180329" y="55403"/>
                  <a:pt x="181024" y="61007"/>
                  <a:pt x="181024" y="66553"/>
                </a:cubicBezTo>
                <a:cubicBezTo>
                  <a:pt x="181024" y="102718"/>
                  <a:pt x="151564" y="132124"/>
                  <a:pt x="115333" y="132124"/>
                </a:cubicBezTo>
                <a:lnTo>
                  <a:pt x="114754" y="132124"/>
                </a:lnTo>
                <a:cubicBezTo>
                  <a:pt x="84774" y="132124"/>
                  <a:pt x="58614" y="111904"/>
                  <a:pt x="51148" y="82960"/>
                </a:cubicBezTo>
                <a:cubicBezTo>
                  <a:pt x="49701" y="77472"/>
                  <a:pt x="49006" y="71868"/>
                  <a:pt x="49006" y="66322"/>
                </a:cubicBezTo>
                <a:cubicBezTo>
                  <a:pt x="49006" y="30157"/>
                  <a:pt x="78466" y="751"/>
                  <a:pt x="114639" y="751"/>
                </a:cubicBezTo>
                <a:close/>
                <a:moveTo>
                  <a:pt x="457410" y="423"/>
                </a:moveTo>
                <a:cubicBezTo>
                  <a:pt x="420880" y="423"/>
                  <a:pt x="391355" y="29894"/>
                  <a:pt x="391355" y="66356"/>
                </a:cubicBezTo>
                <a:cubicBezTo>
                  <a:pt x="391355" y="72135"/>
                  <a:pt x="392108" y="77740"/>
                  <a:pt x="393497" y="83056"/>
                </a:cubicBezTo>
                <a:cubicBezTo>
                  <a:pt x="400849" y="111487"/>
                  <a:pt x="426669" y="132521"/>
                  <a:pt x="457468" y="132521"/>
                </a:cubicBezTo>
                <a:lnTo>
                  <a:pt x="457815" y="132521"/>
                </a:lnTo>
                <a:lnTo>
                  <a:pt x="458104" y="132521"/>
                </a:lnTo>
                <a:cubicBezTo>
                  <a:pt x="494634" y="132521"/>
                  <a:pt x="524159" y="103050"/>
                  <a:pt x="524159" y="66587"/>
                </a:cubicBezTo>
                <a:cubicBezTo>
                  <a:pt x="524159" y="60809"/>
                  <a:pt x="523406" y="55204"/>
                  <a:pt x="522017" y="49887"/>
                </a:cubicBezTo>
                <a:cubicBezTo>
                  <a:pt x="514665" y="21457"/>
                  <a:pt x="488845" y="423"/>
                  <a:pt x="458046" y="423"/>
                </a:cubicBezTo>
                <a:lnTo>
                  <a:pt x="457699" y="423"/>
                </a:lnTo>
                <a:close/>
                <a:moveTo>
                  <a:pt x="114646" y="423"/>
                </a:moveTo>
                <a:cubicBezTo>
                  <a:pt x="78190" y="423"/>
                  <a:pt x="48620" y="29894"/>
                  <a:pt x="48620" y="66356"/>
                </a:cubicBezTo>
                <a:cubicBezTo>
                  <a:pt x="48620" y="72135"/>
                  <a:pt x="49372" y="77740"/>
                  <a:pt x="50761" y="83056"/>
                </a:cubicBezTo>
                <a:cubicBezTo>
                  <a:pt x="58110" y="111487"/>
                  <a:pt x="83977" y="132521"/>
                  <a:pt x="114762" y="132521"/>
                </a:cubicBezTo>
                <a:lnTo>
                  <a:pt x="115051" y="132521"/>
                </a:lnTo>
                <a:lnTo>
                  <a:pt x="115340" y="132521"/>
                </a:lnTo>
                <a:cubicBezTo>
                  <a:pt x="151854" y="132521"/>
                  <a:pt x="181424" y="103050"/>
                  <a:pt x="181424" y="66587"/>
                </a:cubicBezTo>
                <a:cubicBezTo>
                  <a:pt x="181424" y="60809"/>
                  <a:pt x="180614" y="55204"/>
                  <a:pt x="179225" y="49887"/>
                </a:cubicBezTo>
                <a:cubicBezTo>
                  <a:pt x="171934" y="21457"/>
                  <a:pt x="146067" y="423"/>
                  <a:pt x="115282" y="423"/>
                </a:cubicBezTo>
                <a:lnTo>
                  <a:pt x="114993" y="423"/>
                </a:lnTo>
                <a:close/>
                <a:moveTo>
                  <a:pt x="286036" y="397"/>
                </a:moveTo>
                <a:cubicBezTo>
                  <a:pt x="249522" y="282"/>
                  <a:pt x="219952" y="29874"/>
                  <a:pt x="219952" y="66286"/>
                </a:cubicBezTo>
                <a:cubicBezTo>
                  <a:pt x="219952" y="72066"/>
                  <a:pt x="220762" y="77672"/>
                  <a:pt x="222151" y="82990"/>
                </a:cubicBezTo>
                <a:cubicBezTo>
                  <a:pt x="229442" y="111484"/>
                  <a:pt x="255309" y="132522"/>
                  <a:pt x="286094" y="132522"/>
                </a:cubicBezTo>
                <a:lnTo>
                  <a:pt x="286383" y="132522"/>
                </a:lnTo>
                <a:lnTo>
                  <a:pt x="286730" y="132522"/>
                </a:lnTo>
                <a:cubicBezTo>
                  <a:pt x="323186" y="132522"/>
                  <a:pt x="352756" y="103045"/>
                  <a:pt x="352756" y="66575"/>
                </a:cubicBezTo>
                <a:cubicBezTo>
                  <a:pt x="352756" y="60796"/>
                  <a:pt x="352004" y="55189"/>
                  <a:pt x="350615" y="49872"/>
                </a:cubicBezTo>
                <a:cubicBezTo>
                  <a:pt x="343266" y="21436"/>
                  <a:pt x="317399" y="397"/>
                  <a:pt x="286614" y="397"/>
                </a:cubicBezTo>
                <a:lnTo>
                  <a:pt x="286325" y="397"/>
                </a:lnTo>
                <a:close/>
                <a:moveTo>
                  <a:pt x="457411" y="0"/>
                </a:moveTo>
                <a:lnTo>
                  <a:pt x="458047" y="0"/>
                </a:lnTo>
                <a:cubicBezTo>
                  <a:pt x="488359" y="0"/>
                  <a:pt x="514795" y="20451"/>
                  <a:pt x="522315" y="49741"/>
                </a:cubicBezTo>
                <a:cubicBezTo>
                  <a:pt x="523761" y="55230"/>
                  <a:pt x="524513" y="60891"/>
                  <a:pt x="524513" y="66553"/>
                </a:cubicBezTo>
                <a:cubicBezTo>
                  <a:pt x="524513" y="103122"/>
                  <a:pt x="494722" y="132875"/>
                  <a:pt x="458105" y="132875"/>
                </a:cubicBezTo>
                <a:lnTo>
                  <a:pt x="457469" y="132875"/>
                </a:lnTo>
                <a:cubicBezTo>
                  <a:pt x="427157" y="132875"/>
                  <a:pt x="400721" y="112424"/>
                  <a:pt x="393201" y="83133"/>
                </a:cubicBezTo>
                <a:cubicBezTo>
                  <a:pt x="391755" y="77645"/>
                  <a:pt x="391003" y="71983"/>
                  <a:pt x="391003" y="66322"/>
                </a:cubicBezTo>
                <a:cubicBezTo>
                  <a:pt x="391003" y="29752"/>
                  <a:pt x="420794" y="0"/>
                  <a:pt x="457411" y="0"/>
                </a:cubicBezTo>
                <a:close/>
                <a:moveTo>
                  <a:pt x="285868" y="0"/>
                </a:moveTo>
                <a:lnTo>
                  <a:pt x="286621" y="0"/>
                </a:lnTo>
                <a:cubicBezTo>
                  <a:pt x="316948" y="0"/>
                  <a:pt x="343456" y="20451"/>
                  <a:pt x="350980" y="49741"/>
                </a:cubicBezTo>
                <a:cubicBezTo>
                  <a:pt x="352427" y="55287"/>
                  <a:pt x="353179" y="60891"/>
                  <a:pt x="353179" y="66553"/>
                </a:cubicBezTo>
                <a:cubicBezTo>
                  <a:pt x="353179" y="103122"/>
                  <a:pt x="323372" y="132875"/>
                  <a:pt x="286736" y="132875"/>
                </a:cubicBezTo>
                <a:lnTo>
                  <a:pt x="286100" y="132875"/>
                </a:lnTo>
                <a:cubicBezTo>
                  <a:pt x="255772" y="132875"/>
                  <a:pt x="229322" y="112366"/>
                  <a:pt x="221740" y="83076"/>
                </a:cubicBezTo>
                <a:cubicBezTo>
                  <a:pt x="220294" y="77530"/>
                  <a:pt x="219599" y="71868"/>
                  <a:pt x="219599" y="66264"/>
                </a:cubicBezTo>
                <a:cubicBezTo>
                  <a:pt x="219599" y="29695"/>
                  <a:pt x="249348" y="0"/>
                  <a:pt x="285868" y="0"/>
                </a:cubicBezTo>
                <a:close/>
                <a:moveTo>
                  <a:pt x="114639" y="0"/>
                </a:moveTo>
                <a:lnTo>
                  <a:pt x="115275" y="0"/>
                </a:lnTo>
                <a:cubicBezTo>
                  <a:pt x="145603" y="0"/>
                  <a:pt x="172053" y="20451"/>
                  <a:pt x="179635" y="49741"/>
                </a:cubicBezTo>
                <a:cubicBezTo>
                  <a:pt x="181081" y="55230"/>
                  <a:pt x="181776" y="60891"/>
                  <a:pt x="181776" y="66553"/>
                </a:cubicBezTo>
                <a:cubicBezTo>
                  <a:pt x="181776" y="103122"/>
                  <a:pt x="151969" y="132875"/>
                  <a:pt x="115333" y="132875"/>
                </a:cubicBezTo>
                <a:lnTo>
                  <a:pt x="114754" y="132875"/>
                </a:lnTo>
                <a:cubicBezTo>
                  <a:pt x="84427" y="132875"/>
                  <a:pt x="57919" y="112424"/>
                  <a:pt x="50395" y="83133"/>
                </a:cubicBezTo>
                <a:cubicBezTo>
                  <a:pt x="48948" y="77645"/>
                  <a:pt x="48196" y="71983"/>
                  <a:pt x="48196" y="66322"/>
                </a:cubicBezTo>
                <a:cubicBezTo>
                  <a:pt x="48196" y="29752"/>
                  <a:pt x="78003" y="0"/>
                  <a:pt x="114639" y="0"/>
                </a:cubicBezTo>
                <a:close/>
              </a:path>
            </a:pathLst>
          </a:custGeom>
          <a:solidFill>
            <a:schemeClr val="accent1"/>
          </a:solidFill>
          <a:ln>
            <a:noFill/>
          </a:ln>
        </p:spPr>
        <p:txBody>
          <a:bodyPr wrap="square" lIns="68580" tIns="34290" rIns="68580" bIns="34290">
            <a:normAutofit/>
          </a:bodyPr>
          <a:lstStyle/>
          <a:p>
            <a:endParaRPr lang="zh-CN" altLang="en-US" sz="1350"/>
          </a:p>
        </p:txBody>
      </p:sp>
      <p:sp>
        <p:nvSpPr>
          <p:cNvPr id="30" name="文本框 29"/>
          <p:cNvSpPr txBox="1"/>
          <p:nvPr/>
        </p:nvSpPr>
        <p:spPr>
          <a:xfrm>
            <a:off x="91441" y="3294222"/>
            <a:ext cx="678656" cy="715581"/>
          </a:xfrm>
          <a:prstGeom prst="rect">
            <a:avLst/>
          </a:prstGeom>
          <a:noFill/>
        </p:spPr>
        <p:txBody>
          <a:bodyPr wrap="square" rtlCol="0">
            <a:spAutoFit/>
          </a:bodyPr>
          <a:lstStyle/>
          <a:p>
            <a:r>
              <a:rPr lang="zh-CN" altLang="en-US" sz="1350"/>
              <a:t>实验室功能</a:t>
            </a:r>
          </a:p>
        </p:txBody>
      </p:sp>
      <p:sp>
        <p:nvSpPr>
          <p:cNvPr id="31" name="文本框 30"/>
          <p:cNvSpPr txBox="1"/>
          <p:nvPr/>
        </p:nvSpPr>
        <p:spPr>
          <a:xfrm>
            <a:off x="91441" y="2348389"/>
            <a:ext cx="678656" cy="715581"/>
          </a:xfrm>
          <a:prstGeom prst="rect">
            <a:avLst/>
          </a:prstGeom>
          <a:noFill/>
        </p:spPr>
        <p:txBody>
          <a:bodyPr wrap="square" rtlCol="0">
            <a:spAutoFit/>
          </a:bodyPr>
          <a:lstStyle/>
          <a:p>
            <a:r>
              <a:rPr lang="zh-CN" altLang="en-US" sz="1350"/>
              <a:t>实验室名称</a:t>
            </a:r>
          </a:p>
        </p:txBody>
      </p:sp>
      <p:sp>
        <p:nvSpPr>
          <p:cNvPr id="32" name="文本框 31"/>
          <p:cNvSpPr txBox="1"/>
          <p:nvPr/>
        </p:nvSpPr>
        <p:spPr>
          <a:xfrm>
            <a:off x="106681" y="4519613"/>
            <a:ext cx="678656" cy="715581"/>
          </a:xfrm>
          <a:prstGeom prst="rect">
            <a:avLst/>
          </a:prstGeom>
          <a:noFill/>
        </p:spPr>
        <p:txBody>
          <a:bodyPr wrap="square" rtlCol="0">
            <a:spAutoFit/>
          </a:bodyPr>
          <a:lstStyle/>
          <a:p>
            <a:r>
              <a:rPr lang="zh-CN" altLang="en-US" sz="1350"/>
              <a:t>实验室介绍人</a:t>
            </a:r>
          </a:p>
        </p:txBody>
      </p:sp>
      <p:sp>
        <p:nvSpPr>
          <p:cNvPr id="42" name="圆角矩形 1">
            <a:extLst>
              <a:ext uri="{FF2B5EF4-FFF2-40B4-BE49-F238E27FC236}">
                <a16:creationId xmlns:a16="http://schemas.microsoft.com/office/drawing/2014/main" id="{E7612FB6-2F9D-4EA4-89C7-76704B1EE95B}"/>
              </a:ext>
            </a:extLst>
          </p:cNvPr>
          <p:cNvSpPr/>
          <p:nvPr/>
        </p:nvSpPr>
        <p:spPr>
          <a:xfrm>
            <a:off x="921328" y="5235194"/>
            <a:ext cx="7143750" cy="533400"/>
          </a:xfrm>
          <a:prstGeom prst="roundRect">
            <a:avLst/>
          </a:prstGeom>
          <a:noFill/>
          <a:ln>
            <a:solidFill>
              <a:srgbClr val="8130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14313" indent="-214313">
              <a:lnSpc>
                <a:spcPct val="120000"/>
              </a:lnSpc>
              <a:buFont typeface="Arial" panose="020B0604020202020204" pitchFamily="34" charset="0"/>
              <a:buChar char="•"/>
            </a:pPr>
            <a:r>
              <a:rPr lang="en-US" altLang="zh-CN" sz="1050" dirty="0" err="1">
                <a:solidFill>
                  <a:schemeClr val="tx1"/>
                </a:solidFill>
              </a:rPr>
              <a:t>iCenter</a:t>
            </a:r>
            <a:r>
              <a:rPr lang="zh-CN" altLang="en-US" sz="1050" dirty="0">
                <a:solidFill>
                  <a:schemeClr val="tx1"/>
                </a:solidFill>
              </a:rPr>
              <a:t>实验室老师</a:t>
            </a:r>
            <a:r>
              <a:rPr lang="en-US" altLang="zh-CN" sz="1050" dirty="0">
                <a:solidFill>
                  <a:schemeClr val="tx1"/>
                </a:solidFill>
              </a:rPr>
              <a:t>---</a:t>
            </a:r>
            <a:r>
              <a:rPr lang="zh-CN" altLang="en-US" sz="1050" dirty="0">
                <a:solidFill>
                  <a:schemeClr val="tx1"/>
                </a:solidFill>
              </a:rPr>
              <a:t>李睿、姚启明、王健美、王德宇、陈震、李生录。</a:t>
            </a:r>
          </a:p>
        </p:txBody>
      </p:sp>
      <p:sp>
        <p:nvSpPr>
          <p:cNvPr id="46" name="ïṣḷídè">
            <a:hlinkClick r:id="rId6" action="ppaction://hlinkfile"/>
            <a:extLst>
              <a:ext uri="{FF2B5EF4-FFF2-40B4-BE49-F238E27FC236}">
                <a16:creationId xmlns:a16="http://schemas.microsoft.com/office/drawing/2014/main" id="{C1722E0B-E698-402A-AB57-E7FA84D0BF70}"/>
              </a:ext>
            </a:extLst>
          </p:cNvPr>
          <p:cNvSpPr/>
          <p:nvPr/>
        </p:nvSpPr>
        <p:spPr bwMode="auto">
          <a:xfrm>
            <a:off x="7083940" y="2285524"/>
            <a:ext cx="918000" cy="546735"/>
          </a:xfrm>
          <a:prstGeom prst="homePlate">
            <a:avLst/>
          </a:prstGeom>
          <a:solidFill>
            <a:schemeClr val="accent2"/>
          </a:solidFill>
          <a:ln w="28575" algn="ctr">
            <a:noFill/>
            <a:round/>
          </a:ln>
        </p:spPr>
        <p:txBody>
          <a:bodyPr wrap="square" lIns="0" tIns="34290" rIns="0" bIns="34290" anchor="ctr">
            <a:normAutofit/>
          </a:bodyPr>
          <a:lstStyle/>
          <a:p>
            <a:pPr algn="ctr" defTabSz="685800"/>
            <a:r>
              <a:rPr lang="zh-CN" altLang="en-US" sz="1050" b="1" kern="0" dirty="0">
                <a:solidFill>
                  <a:schemeClr val="tx1">
                    <a:lumMod val="85000"/>
                    <a:lumOff val="15000"/>
                  </a:schemeClr>
                </a:solidFill>
              </a:rPr>
              <a:t>水力学实验室</a:t>
            </a:r>
          </a:p>
        </p:txBody>
      </p:sp>
      <p:sp>
        <p:nvSpPr>
          <p:cNvPr id="47" name="isľiḍê">
            <a:hlinkClick r:id="rId7" action="ppaction://hlinkfile"/>
            <a:extLst>
              <a:ext uri="{FF2B5EF4-FFF2-40B4-BE49-F238E27FC236}">
                <a16:creationId xmlns:a16="http://schemas.microsoft.com/office/drawing/2014/main" id="{312BDA7D-F8FB-49AF-B956-58403EEE996A}"/>
              </a:ext>
            </a:extLst>
          </p:cNvPr>
          <p:cNvSpPr/>
          <p:nvPr/>
        </p:nvSpPr>
        <p:spPr bwMode="auto">
          <a:xfrm>
            <a:off x="8105451" y="2280761"/>
            <a:ext cx="918000" cy="546735"/>
          </a:xfrm>
          <a:prstGeom prst="homePlate">
            <a:avLst/>
          </a:prstGeom>
          <a:solidFill>
            <a:schemeClr val="accent1"/>
          </a:solidFill>
          <a:ln w="28575" algn="ctr">
            <a:noFill/>
            <a:round/>
          </a:ln>
        </p:spPr>
        <p:txBody>
          <a:bodyPr wrap="square" lIns="0" tIns="34290" rIns="0" bIns="34290" anchor="ctr">
            <a:noAutofit/>
          </a:bodyPr>
          <a:lstStyle/>
          <a:p>
            <a:pPr algn="ctr" defTabSz="685800"/>
            <a:r>
              <a:rPr lang="zh-CN" altLang="en-US" sz="1050" b="1" kern="0" dirty="0">
                <a:solidFill>
                  <a:schemeClr val="bg1"/>
                </a:solidFill>
              </a:rPr>
              <a:t>物联网联合研究中心</a:t>
            </a:r>
          </a:p>
        </p:txBody>
      </p:sp>
      <p:sp>
        <p:nvSpPr>
          <p:cNvPr id="48" name="íšlïďe">
            <a:extLst>
              <a:ext uri="{FF2B5EF4-FFF2-40B4-BE49-F238E27FC236}">
                <a16:creationId xmlns:a16="http://schemas.microsoft.com/office/drawing/2014/main" id="{C1A5458A-55CA-4E31-BCDB-6F86C7822114}"/>
              </a:ext>
            </a:extLst>
          </p:cNvPr>
          <p:cNvSpPr/>
          <p:nvPr/>
        </p:nvSpPr>
        <p:spPr bwMode="auto">
          <a:xfrm>
            <a:off x="7080733" y="1904000"/>
            <a:ext cx="307131" cy="325256"/>
          </a:xfrm>
          <a:custGeom>
            <a:avLst/>
            <a:gdLst>
              <a:gd name="connsiteX0" fmla="*/ 435703 w 572779"/>
              <a:gd name="connsiteY0" fmla="*/ 160183 h 606580"/>
              <a:gd name="connsiteX1" fmla="*/ 479697 w 572779"/>
              <a:gd name="connsiteY1" fmla="*/ 160183 h 606580"/>
              <a:gd name="connsiteX2" fmla="*/ 479581 w 572779"/>
              <a:gd name="connsiteY2" fmla="*/ 160472 h 606580"/>
              <a:gd name="connsiteX3" fmla="*/ 479812 w 572779"/>
              <a:gd name="connsiteY3" fmla="*/ 160472 h 606580"/>
              <a:gd name="connsiteX4" fmla="*/ 478713 w 572779"/>
              <a:gd name="connsiteY4" fmla="*/ 162726 h 606580"/>
              <a:gd name="connsiteX5" fmla="*/ 469682 w 572779"/>
              <a:gd name="connsiteY5" fmla="*/ 187227 h 606580"/>
              <a:gd name="connsiteX6" fmla="*/ 474776 w 572779"/>
              <a:gd name="connsiteY6" fmla="*/ 242470 h 606580"/>
              <a:gd name="connsiteX7" fmla="*/ 494284 w 572779"/>
              <a:gd name="connsiteY7" fmla="*/ 242470 h 606580"/>
              <a:gd name="connsiteX8" fmla="*/ 510840 w 572779"/>
              <a:gd name="connsiteY8" fmla="*/ 160183 h 606580"/>
              <a:gd name="connsiteX9" fmla="*/ 527338 w 572779"/>
              <a:gd name="connsiteY9" fmla="*/ 160183 h 606580"/>
              <a:gd name="connsiteX10" fmla="*/ 572779 w 572779"/>
              <a:gd name="connsiteY10" fmla="*/ 205430 h 606580"/>
              <a:gd name="connsiteX11" fmla="*/ 572779 w 572779"/>
              <a:gd name="connsiteY11" fmla="*/ 337413 h 606580"/>
              <a:gd name="connsiteX12" fmla="*/ 527396 w 572779"/>
              <a:gd name="connsiteY12" fmla="*/ 382717 h 606580"/>
              <a:gd name="connsiteX13" fmla="*/ 521607 w 572779"/>
              <a:gd name="connsiteY13" fmla="*/ 382717 h 606580"/>
              <a:gd name="connsiteX14" fmla="*/ 521607 w 572779"/>
              <a:gd name="connsiteY14" fmla="*/ 574624 h 606580"/>
              <a:gd name="connsiteX15" fmla="*/ 489595 w 572779"/>
              <a:gd name="connsiteY15" fmla="*/ 606580 h 606580"/>
              <a:gd name="connsiteX16" fmla="*/ 457815 w 572779"/>
              <a:gd name="connsiteY16" fmla="*/ 578149 h 606580"/>
              <a:gd name="connsiteX17" fmla="*/ 425978 w 572779"/>
              <a:gd name="connsiteY17" fmla="*/ 606580 h 606580"/>
              <a:gd name="connsiteX18" fmla="*/ 393966 w 572779"/>
              <a:gd name="connsiteY18" fmla="*/ 574624 h 606580"/>
              <a:gd name="connsiteX19" fmla="*/ 393966 w 572779"/>
              <a:gd name="connsiteY19" fmla="*/ 392541 h 606580"/>
              <a:gd name="connsiteX20" fmla="*/ 422967 w 572779"/>
              <a:gd name="connsiteY20" fmla="*/ 337528 h 606580"/>
              <a:gd name="connsiteX21" fmla="*/ 422967 w 572779"/>
              <a:gd name="connsiteY21" fmla="*/ 242528 h 606580"/>
              <a:gd name="connsiteX22" fmla="*/ 440739 w 572779"/>
              <a:gd name="connsiteY22" fmla="*/ 242528 h 606580"/>
              <a:gd name="connsiteX23" fmla="*/ 445833 w 572779"/>
              <a:gd name="connsiteY23" fmla="*/ 186996 h 606580"/>
              <a:gd name="connsiteX24" fmla="*/ 445196 w 572779"/>
              <a:gd name="connsiteY24" fmla="*/ 183991 h 606580"/>
              <a:gd name="connsiteX25" fmla="*/ 436860 w 572779"/>
              <a:gd name="connsiteY25" fmla="*/ 162726 h 606580"/>
              <a:gd name="connsiteX26" fmla="*/ 435818 w 572779"/>
              <a:gd name="connsiteY26" fmla="*/ 160472 h 606580"/>
              <a:gd name="connsiteX27" fmla="*/ 435876 w 572779"/>
              <a:gd name="connsiteY27" fmla="*/ 160472 h 606580"/>
              <a:gd name="connsiteX28" fmla="*/ 435703 w 572779"/>
              <a:gd name="connsiteY28" fmla="*/ 160183 h 606580"/>
              <a:gd name="connsiteX29" fmla="*/ 264349 w 572779"/>
              <a:gd name="connsiteY29" fmla="*/ 160183 h 606580"/>
              <a:gd name="connsiteX30" fmla="*/ 308327 w 572779"/>
              <a:gd name="connsiteY30" fmla="*/ 160183 h 606580"/>
              <a:gd name="connsiteX31" fmla="*/ 308154 w 572779"/>
              <a:gd name="connsiteY31" fmla="*/ 160472 h 606580"/>
              <a:gd name="connsiteX32" fmla="*/ 308385 w 572779"/>
              <a:gd name="connsiteY32" fmla="*/ 160472 h 606580"/>
              <a:gd name="connsiteX33" fmla="*/ 307344 w 572779"/>
              <a:gd name="connsiteY33" fmla="*/ 162726 h 606580"/>
              <a:gd name="connsiteX34" fmla="*/ 298316 w 572779"/>
              <a:gd name="connsiteY34" fmla="*/ 187227 h 606580"/>
              <a:gd name="connsiteX35" fmla="*/ 303409 w 572779"/>
              <a:gd name="connsiteY35" fmla="*/ 242470 h 606580"/>
              <a:gd name="connsiteX36" fmla="*/ 322910 w 572779"/>
              <a:gd name="connsiteY36" fmla="*/ 242470 h 606580"/>
              <a:gd name="connsiteX37" fmla="*/ 339401 w 572779"/>
              <a:gd name="connsiteY37" fmla="*/ 160183 h 606580"/>
              <a:gd name="connsiteX38" fmla="*/ 355951 w 572779"/>
              <a:gd name="connsiteY38" fmla="*/ 160183 h 606580"/>
              <a:gd name="connsiteX39" fmla="*/ 401376 w 572779"/>
              <a:gd name="connsiteY39" fmla="*/ 205430 h 606580"/>
              <a:gd name="connsiteX40" fmla="*/ 401376 w 572779"/>
              <a:gd name="connsiteY40" fmla="*/ 337413 h 606580"/>
              <a:gd name="connsiteX41" fmla="*/ 356009 w 572779"/>
              <a:gd name="connsiteY41" fmla="*/ 382717 h 606580"/>
              <a:gd name="connsiteX42" fmla="*/ 350222 w 572779"/>
              <a:gd name="connsiteY42" fmla="*/ 382717 h 606580"/>
              <a:gd name="connsiteX43" fmla="*/ 350222 w 572779"/>
              <a:gd name="connsiteY43" fmla="*/ 574624 h 606580"/>
              <a:gd name="connsiteX44" fmla="*/ 318222 w 572779"/>
              <a:gd name="connsiteY44" fmla="*/ 606580 h 606580"/>
              <a:gd name="connsiteX45" fmla="*/ 286396 w 572779"/>
              <a:gd name="connsiteY45" fmla="*/ 578149 h 606580"/>
              <a:gd name="connsiteX46" fmla="*/ 254628 w 572779"/>
              <a:gd name="connsiteY46" fmla="*/ 606580 h 606580"/>
              <a:gd name="connsiteX47" fmla="*/ 222628 w 572779"/>
              <a:gd name="connsiteY47" fmla="*/ 574624 h 606580"/>
              <a:gd name="connsiteX48" fmla="*/ 222628 w 572779"/>
              <a:gd name="connsiteY48" fmla="*/ 382833 h 606580"/>
              <a:gd name="connsiteX49" fmla="*/ 216841 w 572779"/>
              <a:gd name="connsiteY49" fmla="*/ 382833 h 606580"/>
              <a:gd name="connsiteX50" fmla="*/ 171474 w 572779"/>
              <a:gd name="connsiteY50" fmla="*/ 337528 h 606580"/>
              <a:gd name="connsiteX51" fmla="*/ 171474 w 572779"/>
              <a:gd name="connsiteY51" fmla="*/ 205545 h 606580"/>
              <a:gd name="connsiteX52" fmla="*/ 216841 w 572779"/>
              <a:gd name="connsiteY52" fmla="*/ 160241 h 606580"/>
              <a:gd name="connsiteX53" fmla="*/ 233333 w 572779"/>
              <a:gd name="connsiteY53" fmla="*/ 160241 h 606580"/>
              <a:gd name="connsiteX54" fmla="*/ 249825 w 572779"/>
              <a:gd name="connsiteY54" fmla="*/ 242528 h 606580"/>
              <a:gd name="connsiteX55" fmla="*/ 269383 w 572779"/>
              <a:gd name="connsiteY55" fmla="*/ 242528 h 606580"/>
              <a:gd name="connsiteX56" fmla="*/ 274476 w 572779"/>
              <a:gd name="connsiteY56" fmla="*/ 186996 h 606580"/>
              <a:gd name="connsiteX57" fmla="*/ 273839 w 572779"/>
              <a:gd name="connsiteY57" fmla="*/ 183991 h 606580"/>
              <a:gd name="connsiteX58" fmla="*/ 265506 w 572779"/>
              <a:gd name="connsiteY58" fmla="*/ 162726 h 606580"/>
              <a:gd name="connsiteX59" fmla="*/ 264407 w 572779"/>
              <a:gd name="connsiteY59" fmla="*/ 160472 h 606580"/>
              <a:gd name="connsiteX60" fmla="*/ 264523 w 572779"/>
              <a:gd name="connsiteY60" fmla="*/ 160472 h 606580"/>
              <a:gd name="connsiteX61" fmla="*/ 264349 w 572779"/>
              <a:gd name="connsiteY61" fmla="*/ 160183 h 606580"/>
              <a:gd name="connsiteX62" fmla="*/ 92987 w 572779"/>
              <a:gd name="connsiteY62" fmla="*/ 160183 h 606580"/>
              <a:gd name="connsiteX63" fmla="*/ 136964 w 572779"/>
              <a:gd name="connsiteY63" fmla="*/ 160183 h 606580"/>
              <a:gd name="connsiteX64" fmla="*/ 136791 w 572779"/>
              <a:gd name="connsiteY64" fmla="*/ 160472 h 606580"/>
              <a:gd name="connsiteX65" fmla="*/ 137022 w 572779"/>
              <a:gd name="connsiteY65" fmla="*/ 160472 h 606580"/>
              <a:gd name="connsiteX66" fmla="*/ 135923 w 572779"/>
              <a:gd name="connsiteY66" fmla="*/ 162726 h 606580"/>
              <a:gd name="connsiteX67" fmla="*/ 126896 w 572779"/>
              <a:gd name="connsiteY67" fmla="*/ 187227 h 606580"/>
              <a:gd name="connsiteX68" fmla="*/ 131988 w 572779"/>
              <a:gd name="connsiteY68" fmla="*/ 242470 h 606580"/>
              <a:gd name="connsiteX69" fmla="*/ 149752 w 572779"/>
              <a:gd name="connsiteY69" fmla="*/ 242470 h 606580"/>
              <a:gd name="connsiteX70" fmla="*/ 149752 w 572779"/>
              <a:gd name="connsiteY70" fmla="*/ 337471 h 606580"/>
              <a:gd name="connsiteX71" fmla="*/ 178742 w 572779"/>
              <a:gd name="connsiteY71" fmla="*/ 392483 h 606580"/>
              <a:gd name="connsiteX72" fmla="*/ 178742 w 572779"/>
              <a:gd name="connsiteY72" fmla="*/ 574624 h 606580"/>
              <a:gd name="connsiteX73" fmla="*/ 146743 w 572779"/>
              <a:gd name="connsiteY73" fmla="*/ 606580 h 606580"/>
              <a:gd name="connsiteX74" fmla="*/ 114976 w 572779"/>
              <a:gd name="connsiteY74" fmla="*/ 578149 h 606580"/>
              <a:gd name="connsiteX75" fmla="*/ 83151 w 572779"/>
              <a:gd name="connsiteY75" fmla="*/ 606580 h 606580"/>
              <a:gd name="connsiteX76" fmla="*/ 51152 w 572779"/>
              <a:gd name="connsiteY76" fmla="*/ 574624 h 606580"/>
              <a:gd name="connsiteX77" fmla="*/ 51152 w 572779"/>
              <a:gd name="connsiteY77" fmla="*/ 382833 h 606580"/>
              <a:gd name="connsiteX78" fmla="*/ 45365 w 572779"/>
              <a:gd name="connsiteY78" fmla="*/ 382833 h 606580"/>
              <a:gd name="connsiteX79" fmla="*/ 0 w 572779"/>
              <a:gd name="connsiteY79" fmla="*/ 337528 h 606580"/>
              <a:gd name="connsiteX80" fmla="*/ 0 w 572779"/>
              <a:gd name="connsiteY80" fmla="*/ 205545 h 606580"/>
              <a:gd name="connsiteX81" fmla="*/ 45365 w 572779"/>
              <a:gd name="connsiteY81" fmla="*/ 160241 h 606580"/>
              <a:gd name="connsiteX82" fmla="*/ 61972 w 572779"/>
              <a:gd name="connsiteY82" fmla="*/ 160241 h 606580"/>
              <a:gd name="connsiteX83" fmla="*/ 78464 w 572779"/>
              <a:gd name="connsiteY83" fmla="*/ 242528 h 606580"/>
              <a:gd name="connsiteX84" fmla="*/ 97964 w 572779"/>
              <a:gd name="connsiteY84" fmla="*/ 242528 h 606580"/>
              <a:gd name="connsiteX85" fmla="*/ 103056 w 572779"/>
              <a:gd name="connsiteY85" fmla="*/ 186996 h 606580"/>
              <a:gd name="connsiteX86" fmla="*/ 102477 w 572779"/>
              <a:gd name="connsiteY86" fmla="*/ 183991 h 606580"/>
              <a:gd name="connsiteX87" fmla="*/ 94145 w 572779"/>
              <a:gd name="connsiteY87" fmla="*/ 162726 h 606580"/>
              <a:gd name="connsiteX88" fmla="*/ 93045 w 572779"/>
              <a:gd name="connsiteY88" fmla="*/ 160472 h 606580"/>
              <a:gd name="connsiteX89" fmla="*/ 93103 w 572779"/>
              <a:gd name="connsiteY89" fmla="*/ 160472 h 606580"/>
              <a:gd name="connsiteX90" fmla="*/ 92987 w 572779"/>
              <a:gd name="connsiteY90" fmla="*/ 160183 h 606580"/>
              <a:gd name="connsiteX91" fmla="*/ 457411 w 572779"/>
              <a:gd name="connsiteY91" fmla="*/ 751 h 606580"/>
              <a:gd name="connsiteX92" fmla="*/ 458047 w 572779"/>
              <a:gd name="connsiteY92" fmla="*/ 751 h 606580"/>
              <a:gd name="connsiteX93" fmla="*/ 521621 w 572779"/>
              <a:gd name="connsiteY93" fmla="*/ 49915 h 606580"/>
              <a:gd name="connsiteX94" fmla="*/ 523761 w 572779"/>
              <a:gd name="connsiteY94" fmla="*/ 66553 h 606580"/>
              <a:gd name="connsiteX95" fmla="*/ 458105 w 572779"/>
              <a:gd name="connsiteY95" fmla="*/ 132124 h 606580"/>
              <a:gd name="connsiteX96" fmla="*/ 457469 w 572779"/>
              <a:gd name="connsiteY96" fmla="*/ 132124 h 606580"/>
              <a:gd name="connsiteX97" fmla="*/ 393895 w 572779"/>
              <a:gd name="connsiteY97" fmla="*/ 82960 h 606580"/>
              <a:gd name="connsiteX98" fmla="*/ 391755 w 572779"/>
              <a:gd name="connsiteY98" fmla="*/ 66322 h 606580"/>
              <a:gd name="connsiteX99" fmla="*/ 457411 w 572779"/>
              <a:gd name="connsiteY99" fmla="*/ 751 h 606580"/>
              <a:gd name="connsiteX100" fmla="*/ 285868 w 572779"/>
              <a:gd name="connsiteY100" fmla="*/ 751 h 606580"/>
              <a:gd name="connsiteX101" fmla="*/ 286621 w 572779"/>
              <a:gd name="connsiteY101" fmla="*/ 751 h 606580"/>
              <a:gd name="connsiteX102" fmla="*/ 350227 w 572779"/>
              <a:gd name="connsiteY102" fmla="*/ 49915 h 606580"/>
              <a:gd name="connsiteX103" fmla="*/ 352369 w 572779"/>
              <a:gd name="connsiteY103" fmla="*/ 66553 h 606580"/>
              <a:gd name="connsiteX104" fmla="*/ 286736 w 572779"/>
              <a:gd name="connsiteY104" fmla="*/ 132124 h 606580"/>
              <a:gd name="connsiteX105" fmla="*/ 286100 w 572779"/>
              <a:gd name="connsiteY105" fmla="*/ 132124 h 606580"/>
              <a:gd name="connsiteX106" fmla="*/ 222493 w 572779"/>
              <a:gd name="connsiteY106" fmla="*/ 82845 h 606580"/>
              <a:gd name="connsiteX107" fmla="*/ 220351 w 572779"/>
              <a:gd name="connsiteY107" fmla="*/ 66264 h 606580"/>
              <a:gd name="connsiteX108" fmla="*/ 285868 w 572779"/>
              <a:gd name="connsiteY108" fmla="*/ 751 h 606580"/>
              <a:gd name="connsiteX109" fmla="*/ 114639 w 572779"/>
              <a:gd name="connsiteY109" fmla="*/ 751 h 606580"/>
              <a:gd name="connsiteX110" fmla="*/ 115275 w 572779"/>
              <a:gd name="connsiteY110" fmla="*/ 751 h 606580"/>
              <a:gd name="connsiteX111" fmla="*/ 178882 w 572779"/>
              <a:gd name="connsiteY111" fmla="*/ 49915 h 606580"/>
              <a:gd name="connsiteX112" fmla="*/ 181024 w 572779"/>
              <a:gd name="connsiteY112" fmla="*/ 66553 h 606580"/>
              <a:gd name="connsiteX113" fmla="*/ 115333 w 572779"/>
              <a:gd name="connsiteY113" fmla="*/ 132124 h 606580"/>
              <a:gd name="connsiteX114" fmla="*/ 114754 w 572779"/>
              <a:gd name="connsiteY114" fmla="*/ 132124 h 606580"/>
              <a:gd name="connsiteX115" fmla="*/ 51148 w 572779"/>
              <a:gd name="connsiteY115" fmla="*/ 82960 h 606580"/>
              <a:gd name="connsiteX116" fmla="*/ 49006 w 572779"/>
              <a:gd name="connsiteY116" fmla="*/ 66322 h 606580"/>
              <a:gd name="connsiteX117" fmla="*/ 114639 w 572779"/>
              <a:gd name="connsiteY117" fmla="*/ 751 h 606580"/>
              <a:gd name="connsiteX118" fmla="*/ 457410 w 572779"/>
              <a:gd name="connsiteY118" fmla="*/ 423 h 606580"/>
              <a:gd name="connsiteX119" fmla="*/ 391355 w 572779"/>
              <a:gd name="connsiteY119" fmla="*/ 66356 h 606580"/>
              <a:gd name="connsiteX120" fmla="*/ 393497 w 572779"/>
              <a:gd name="connsiteY120" fmla="*/ 83056 h 606580"/>
              <a:gd name="connsiteX121" fmla="*/ 457468 w 572779"/>
              <a:gd name="connsiteY121" fmla="*/ 132521 h 606580"/>
              <a:gd name="connsiteX122" fmla="*/ 457815 w 572779"/>
              <a:gd name="connsiteY122" fmla="*/ 132521 h 606580"/>
              <a:gd name="connsiteX123" fmla="*/ 458104 w 572779"/>
              <a:gd name="connsiteY123" fmla="*/ 132521 h 606580"/>
              <a:gd name="connsiteX124" fmla="*/ 524159 w 572779"/>
              <a:gd name="connsiteY124" fmla="*/ 66587 h 606580"/>
              <a:gd name="connsiteX125" fmla="*/ 522017 w 572779"/>
              <a:gd name="connsiteY125" fmla="*/ 49887 h 606580"/>
              <a:gd name="connsiteX126" fmla="*/ 458046 w 572779"/>
              <a:gd name="connsiteY126" fmla="*/ 423 h 606580"/>
              <a:gd name="connsiteX127" fmla="*/ 457699 w 572779"/>
              <a:gd name="connsiteY127" fmla="*/ 423 h 606580"/>
              <a:gd name="connsiteX128" fmla="*/ 114646 w 572779"/>
              <a:gd name="connsiteY128" fmla="*/ 423 h 606580"/>
              <a:gd name="connsiteX129" fmla="*/ 48620 w 572779"/>
              <a:gd name="connsiteY129" fmla="*/ 66356 h 606580"/>
              <a:gd name="connsiteX130" fmla="*/ 50761 w 572779"/>
              <a:gd name="connsiteY130" fmla="*/ 83056 h 606580"/>
              <a:gd name="connsiteX131" fmla="*/ 114762 w 572779"/>
              <a:gd name="connsiteY131" fmla="*/ 132521 h 606580"/>
              <a:gd name="connsiteX132" fmla="*/ 115051 w 572779"/>
              <a:gd name="connsiteY132" fmla="*/ 132521 h 606580"/>
              <a:gd name="connsiteX133" fmla="*/ 115340 w 572779"/>
              <a:gd name="connsiteY133" fmla="*/ 132521 h 606580"/>
              <a:gd name="connsiteX134" fmla="*/ 181424 w 572779"/>
              <a:gd name="connsiteY134" fmla="*/ 66587 h 606580"/>
              <a:gd name="connsiteX135" fmla="*/ 179225 w 572779"/>
              <a:gd name="connsiteY135" fmla="*/ 49887 h 606580"/>
              <a:gd name="connsiteX136" fmla="*/ 115282 w 572779"/>
              <a:gd name="connsiteY136" fmla="*/ 423 h 606580"/>
              <a:gd name="connsiteX137" fmla="*/ 114993 w 572779"/>
              <a:gd name="connsiteY137" fmla="*/ 423 h 606580"/>
              <a:gd name="connsiteX138" fmla="*/ 286036 w 572779"/>
              <a:gd name="connsiteY138" fmla="*/ 397 h 606580"/>
              <a:gd name="connsiteX139" fmla="*/ 219952 w 572779"/>
              <a:gd name="connsiteY139" fmla="*/ 66286 h 606580"/>
              <a:gd name="connsiteX140" fmla="*/ 222151 w 572779"/>
              <a:gd name="connsiteY140" fmla="*/ 82990 h 606580"/>
              <a:gd name="connsiteX141" fmla="*/ 286094 w 572779"/>
              <a:gd name="connsiteY141" fmla="*/ 132522 h 606580"/>
              <a:gd name="connsiteX142" fmla="*/ 286383 w 572779"/>
              <a:gd name="connsiteY142" fmla="*/ 132522 h 606580"/>
              <a:gd name="connsiteX143" fmla="*/ 286730 w 572779"/>
              <a:gd name="connsiteY143" fmla="*/ 132522 h 606580"/>
              <a:gd name="connsiteX144" fmla="*/ 352756 w 572779"/>
              <a:gd name="connsiteY144" fmla="*/ 66575 h 606580"/>
              <a:gd name="connsiteX145" fmla="*/ 350615 w 572779"/>
              <a:gd name="connsiteY145" fmla="*/ 49872 h 606580"/>
              <a:gd name="connsiteX146" fmla="*/ 286614 w 572779"/>
              <a:gd name="connsiteY146" fmla="*/ 397 h 606580"/>
              <a:gd name="connsiteX147" fmla="*/ 286325 w 572779"/>
              <a:gd name="connsiteY147" fmla="*/ 397 h 606580"/>
              <a:gd name="connsiteX148" fmla="*/ 457411 w 572779"/>
              <a:gd name="connsiteY148" fmla="*/ 0 h 606580"/>
              <a:gd name="connsiteX149" fmla="*/ 458047 w 572779"/>
              <a:gd name="connsiteY149" fmla="*/ 0 h 606580"/>
              <a:gd name="connsiteX150" fmla="*/ 522315 w 572779"/>
              <a:gd name="connsiteY150" fmla="*/ 49741 h 606580"/>
              <a:gd name="connsiteX151" fmla="*/ 524513 w 572779"/>
              <a:gd name="connsiteY151" fmla="*/ 66553 h 606580"/>
              <a:gd name="connsiteX152" fmla="*/ 458105 w 572779"/>
              <a:gd name="connsiteY152" fmla="*/ 132875 h 606580"/>
              <a:gd name="connsiteX153" fmla="*/ 457469 w 572779"/>
              <a:gd name="connsiteY153" fmla="*/ 132875 h 606580"/>
              <a:gd name="connsiteX154" fmla="*/ 393201 w 572779"/>
              <a:gd name="connsiteY154" fmla="*/ 83133 h 606580"/>
              <a:gd name="connsiteX155" fmla="*/ 391003 w 572779"/>
              <a:gd name="connsiteY155" fmla="*/ 66322 h 606580"/>
              <a:gd name="connsiteX156" fmla="*/ 457411 w 572779"/>
              <a:gd name="connsiteY156" fmla="*/ 0 h 606580"/>
              <a:gd name="connsiteX157" fmla="*/ 285868 w 572779"/>
              <a:gd name="connsiteY157" fmla="*/ 0 h 606580"/>
              <a:gd name="connsiteX158" fmla="*/ 286621 w 572779"/>
              <a:gd name="connsiteY158" fmla="*/ 0 h 606580"/>
              <a:gd name="connsiteX159" fmla="*/ 350980 w 572779"/>
              <a:gd name="connsiteY159" fmla="*/ 49741 h 606580"/>
              <a:gd name="connsiteX160" fmla="*/ 353179 w 572779"/>
              <a:gd name="connsiteY160" fmla="*/ 66553 h 606580"/>
              <a:gd name="connsiteX161" fmla="*/ 286736 w 572779"/>
              <a:gd name="connsiteY161" fmla="*/ 132875 h 606580"/>
              <a:gd name="connsiteX162" fmla="*/ 286100 w 572779"/>
              <a:gd name="connsiteY162" fmla="*/ 132875 h 606580"/>
              <a:gd name="connsiteX163" fmla="*/ 221740 w 572779"/>
              <a:gd name="connsiteY163" fmla="*/ 83076 h 606580"/>
              <a:gd name="connsiteX164" fmla="*/ 219599 w 572779"/>
              <a:gd name="connsiteY164" fmla="*/ 66264 h 606580"/>
              <a:gd name="connsiteX165" fmla="*/ 285868 w 572779"/>
              <a:gd name="connsiteY165" fmla="*/ 0 h 606580"/>
              <a:gd name="connsiteX166" fmla="*/ 114639 w 572779"/>
              <a:gd name="connsiteY166" fmla="*/ 0 h 606580"/>
              <a:gd name="connsiteX167" fmla="*/ 115275 w 572779"/>
              <a:gd name="connsiteY167" fmla="*/ 0 h 606580"/>
              <a:gd name="connsiteX168" fmla="*/ 179635 w 572779"/>
              <a:gd name="connsiteY168" fmla="*/ 49741 h 606580"/>
              <a:gd name="connsiteX169" fmla="*/ 181776 w 572779"/>
              <a:gd name="connsiteY169" fmla="*/ 66553 h 606580"/>
              <a:gd name="connsiteX170" fmla="*/ 115333 w 572779"/>
              <a:gd name="connsiteY170" fmla="*/ 132875 h 606580"/>
              <a:gd name="connsiteX171" fmla="*/ 114754 w 572779"/>
              <a:gd name="connsiteY171" fmla="*/ 132875 h 606580"/>
              <a:gd name="connsiteX172" fmla="*/ 50395 w 572779"/>
              <a:gd name="connsiteY172" fmla="*/ 83133 h 606580"/>
              <a:gd name="connsiteX173" fmla="*/ 48196 w 572779"/>
              <a:gd name="connsiteY173" fmla="*/ 66322 h 606580"/>
              <a:gd name="connsiteX174" fmla="*/ 114639 w 572779"/>
              <a:gd name="connsiteY174" fmla="*/ 0 h 606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572779" h="606580">
                <a:moveTo>
                  <a:pt x="435703" y="160183"/>
                </a:moveTo>
                <a:lnTo>
                  <a:pt x="479697" y="160183"/>
                </a:lnTo>
                <a:cubicBezTo>
                  <a:pt x="479639" y="160241"/>
                  <a:pt x="479639" y="160414"/>
                  <a:pt x="479581" y="160472"/>
                </a:cubicBezTo>
                <a:lnTo>
                  <a:pt x="479812" y="160472"/>
                </a:lnTo>
                <a:cubicBezTo>
                  <a:pt x="479407" y="161281"/>
                  <a:pt x="478713" y="162726"/>
                  <a:pt x="478713" y="162726"/>
                </a:cubicBezTo>
                <a:cubicBezTo>
                  <a:pt x="474834" y="170989"/>
                  <a:pt x="471245" y="178848"/>
                  <a:pt x="469682" y="187227"/>
                </a:cubicBezTo>
                <a:lnTo>
                  <a:pt x="474776" y="242470"/>
                </a:lnTo>
                <a:lnTo>
                  <a:pt x="494284" y="242470"/>
                </a:lnTo>
                <a:lnTo>
                  <a:pt x="510840" y="160183"/>
                </a:lnTo>
                <a:lnTo>
                  <a:pt x="527338" y="160183"/>
                </a:lnTo>
                <a:cubicBezTo>
                  <a:pt x="552345" y="160183"/>
                  <a:pt x="572663" y="180466"/>
                  <a:pt x="572779" y="205430"/>
                </a:cubicBezTo>
                <a:lnTo>
                  <a:pt x="572779" y="337413"/>
                </a:lnTo>
                <a:cubicBezTo>
                  <a:pt x="572779" y="362434"/>
                  <a:pt x="552519" y="382717"/>
                  <a:pt x="527396" y="382717"/>
                </a:cubicBezTo>
                <a:lnTo>
                  <a:pt x="521607" y="382717"/>
                </a:lnTo>
                <a:lnTo>
                  <a:pt x="521607" y="574624"/>
                </a:lnTo>
                <a:cubicBezTo>
                  <a:pt x="521607" y="592249"/>
                  <a:pt x="507251" y="606580"/>
                  <a:pt x="489595" y="606580"/>
                </a:cubicBezTo>
                <a:cubicBezTo>
                  <a:pt x="473155" y="606580"/>
                  <a:pt x="459552" y="594098"/>
                  <a:pt x="457815" y="578149"/>
                </a:cubicBezTo>
                <a:cubicBezTo>
                  <a:pt x="456021" y="594214"/>
                  <a:pt x="442417" y="606580"/>
                  <a:pt x="425978" y="606580"/>
                </a:cubicBezTo>
                <a:cubicBezTo>
                  <a:pt x="408322" y="606580"/>
                  <a:pt x="393966" y="592249"/>
                  <a:pt x="393966" y="574624"/>
                </a:cubicBezTo>
                <a:lnTo>
                  <a:pt x="393966" y="392541"/>
                </a:lnTo>
                <a:cubicBezTo>
                  <a:pt x="411506" y="380521"/>
                  <a:pt x="422967" y="360354"/>
                  <a:pt x="422967" y="337528"/>
                </a:cubicBezTo>
                <a:lnTo>
                  <a:pt x="422967" y="242528"/>
                </a:lnTo>
                <a:lnTo>
                  <a:pt x="440739" y="242528"/>
                </a:lnTo>
                <a:lnTo>
                  <a:pt x="445833" y="186996"/>
                </a:lnTo>
                <a:cubicBezTo>
                  <a:pt x="445659" y="186013"/>
                  <a:pt x="445428" y="184973"/>
                  <a:pt x="445196" y="183991"/>
                </a:cubicBezTo>
                <a:cubicBezTo>
                  <a:pt x="443459" y="176768"/>
                  <a:pt x="440276" y="169891"/>
                  <a:pt x="436860" y="162726"/>
                </a:cubicBezTo>
                <a:cubicBezTo>
                  <a:pt x="436860" y="162726"/>
                  <a:pt x="436166" y="161281"/>
                  <a:pt x="435818" y="160472"/>
                </a:cubicBezTo>
                <a:lnTo>
                  <a:pt x="435876" y="160472"/>
                </a:lnTo>
                <a:cubicBezTo>
                  <a:pt x="435818" y="160356"/>
                  <a:pt x="435818" y="160241"/>
                  <a:pt x="435703" y="160183"/>
                </a:cubicBezTo>
                <a:close/>
                <a:moveTo>
                  <a:pt x="264349" y="160183"/>
                </a:moveTo>
                <a:lnTo>
                  <a:pt x="308327" y="160183"/>
                </a:lnTo>
                <a:cubicBezTo>
                  <a:pt x="308269" y="160241"/>
                  <a:pt x="308269" y="160414"/>
                  <a:pt x="308154" y="160472"/>
                </a:cubicBezTo>
                <a:lnTo>
                  <a:pt x="308385" y="160472"/>
                </a:lnTo>
                <a:cubicBezTo>
                  <a:pt x="308038" y="161281"/>
                  <a:pt x="307344" y="162726"/>
                  <a:pt x="307344" y="162726"/>
                </a:cubicBezTo>
                <a:cubicBezTo>
                  <a:pt x="303467" y="170989"/>
                  <a:pt x="299821" y="178848"/>
                  <a:pt x="298316" y="187227"/>
                </a:cubicBezTo>
                <a:lnTo>
                  <a:pt x="303409" y="242470"/>
                </a:lnTo>
                <a:lnTo>
                  <a:pt x="322910" y="242470"/>
                </a:lnTo>
                <a:lnTo>
                  <a:pt x="339401" y="160183"/>
                </a:lnTo>
                <a:lnTo>
                  <a:pt x="355951" y="160183"/>
                </a:lnTo>
                <a:cubicBezTo>
                  <a:pt x="380949" y="160183"/>
                  <a:pt x="401202" y="180466"/>
                  <a:pt x="401376" y="205430"/>
                </a:cubicBezTo>
                <a:lnTo>
                  <a:pt x="401376" y="337413"/>
                </a:lnTo>
                <a:cubicBezTo>
                  <a:pt x="401376" y="362434"/>
                  <a:pt x="381065" y="382717"/>
                  <a:pt x="356009" y="382717"/>
                </a:cubicBezTo>
                <a:lnTo>
                  <a:pt x="350222" y="382717"/>
                </a:lnTo>
                <a:lnTo>
                  <a:pt x="350222" y="574624"/>
                </a:lnTo>
                <a:cubicBezTo>
                  <a:pt x="350222" y="592249"/>
                  <a:pt x="335872" y="606580"/>
                  <a:pt x="318222" y="606580"/>
                </a:cubicBezTo>
                <a:cubicBezTo>
                  <a:pt x="301788" y="606580"/>
                  <a:pt x="288190" y="594098"/>
                  <a:pt x="286396" y="578149"/>
                </a:cubicBezTo>
                <a:cubicBezTo>
                  <a:pt x="284660" y="594214"/>
                  <a:pt x="271062" y="606580"/>
                  <a:pt x="254628" y="606580"/>
                </a:cubicBezTo>
                <a:cubicBezTo>
                  <a:pt x="236978" y="606580"/>
                  <a:pt x="222628" y="592249"/>
                  <a:pt x="222628" y="574624"/>
                </a:cubicBezTo>
                <a:lnTo>
                  <a:pt x="222628" y="382833"/>
                </a:lnTo>
                <a:lnTo>
                  <a:pt x="216841" y="382833"/>
                </a:lnTo>
                <a:cubicBezTo>
                  <a:pt x="191727" y="382833"/>
                  <a:pt x="171474" y="362608"/>
                  <a:pt x="171474" y="337528"/>
                </a:cubicBezTo>
                <a:lnTo>
                  <a:pt x="171474" y="205545"/>
                </a:lnTo>
                <a:cubicBezTo>
                  <a:pt x="171474" y="180524"/>
                  <a:pt x="191727" y="160241"/>
                  <a:pt x="216841" y="160241"/>
                </a:cubicBezTo>
                <a:lnTo>
                  <a:pt x="233333" y="160241"/>
                </a:lnTo>
                <a:lnTo>
                  <a:pt x="249825" y="242528"/>
                </a:lnTo>
                <a:lnTo>
                  <a:pt x="269383" y="242528"/>
                </a:lnTo>
                <a:lnTo>
                  <a:pt x="274476" y="186996"/>
                </a:lnTo>
                <a:cubicBezTo>
                  <a:pt x="274302" y="186013"/>
                  <a:pt x="274071" y="184973"/>
                  <a:pt x="273839" y="183991"/>
                </a:cubicBezTo>
                <a:cubicBezTo>
                  <a:pt x="272045" y="176768"/>
                  <a:pt x="268921" y="169891"/>
                  <a:pt x="265506" y="162726"/>
                </a:cubicBezTo>
                <a:cubicBezTo>
                  <a:pt x="265506" y="162726"/>
                  <a:pt x="264812" y="161281"/>
                  <a:pt x="264407" y="160472"/>
                </a:cubicBezTo>
                <a:lnTo>
                  <a:pt x="264523" y="160472"/>
                </a:lnTo>
                <a:cubicBezTo>
                  <a:pt x="264407" y="160356"/>
                  <a:pt x="264407" y="160241"/>
                  <a:pt x="264349" y="160183"/>
                </a:cubicBezTo>
                <a:close/>
                <a:moveTo>
                  <a:pt x="92987" y="160183"/>
                </a:moveTo>
                <a:lnTo>
                  <a:pt x="136964" y="160183"/>
                </a:lnTo>
                <a:cubicBezTo>
                  <a:pt x="136848" y="160241"/>
                  <a:pt x="136848" y="160414"/>
                  <a:pt x="136791" y="160472"/>
                </a:cubicBezTo>
                <a:lnTo>
                  <a:pt x="137022" y="160472"/>
                </a:lnTo>
                <a:cubicBezTo>
                  <a:pt x="136617" y="161281"/>
                  <a:pt x="135923" y="162726"/>
                  <a:pt x="135923" y="162726"/>
                </a:cubicBezTo>
                <a:cubicBezTo>
                  <a:pt x="132104" y="170989"/>
                  <a:pt x="128458" y="178848"/>
                  <a:pt x="126896" y="187227"/>
                </a:cubicBezTo>
                <a:lnTo>
                  <a:pt x="131988" y="242470"/>
                </a:lnTo>
                <a:lnTo>
                  <a:pt x="149752" y="242470"/>
                </a:lnTo>
                <a:lnTo>
                  <a:pt x="149752" y="337471"/>
                </a:lnTo>
                <a:cubicBezTo>
                  <a:pt x="149752" y="360296"/>
                  <a:pt x="161267" y="380406"/>
                  <a:pt x="178742" y="392483"/>
                </a:cubicBezTo>
                <a:lnTo>
                  <a:pt x="178742" y="574624"/>
                </a:lnTo>
                <a:cubicBezTo>
                  <a:pt x="178742" y="592249"/>
                  <a:pt x="164392" y="606580"/>
                  <a:pt x="146743" y="606580"/>
                </a:cubicBezTo>
                <a:cubicBezTo>
                  <a:pt x="130310" y="606580"/>
                  <a:pt x="116712" y="594098"/>
                  <a:pt x="114976" y="578149"/>
                </a:cubicBezTo>
                <a:cubicBezTo>
                  <a:pt x="113182" y="594214"/>
                  <a:pt x="99584" y="606580"/>
                  <a:pt x="83151" y="606580"/>
                </a:cubicBezTo>
                <a:cubicBezTo>
                  <a:pt x="65502" y="606580"/>
                  <a:pt x="51152" y="592249"/>
                  <a:pt x="51152" y="574624"/>
                </a:cubicBezTo>
                <a:lnTo>
                  <a:pt x="51152" y="382833"/>
                </a:lnTo>
                <a:lnTo>
                  <a:pt x="45365" y="382833"/>
                </a:lnTo>
                <a:cubicBezTo>
                  <a:pt x="20310" y="382833"/>
                  <a:pt x="0" y="362608"/>
                  <a:pt x="0" y="337528"/>
                </a:cubicBezTo>
                <a:lnTo>
                  <a:pt x="0" y="205545"/>
                </a:lnTo>
                <a:cubicBezTo>
                  <a:pt x="0" y="180524"/>
                  <a:pt x="20310" y="160241"/>
                  <a:pt x="45365" y="160241"/>
                </a:cubicBezTo>
                <a:lnTo>
                  <a:pt x="61972" y="160241"/>
                </a:lnTo>
                <a:lnTo>
                  <a:pt x="78464" y="242528"/>
                </a:lnTo>
                <a:lnTo>
                  <a:pt x="97964" y="242528"/>
                </a:lnTo>
                <a:lnTo>
                  <a:pt x="103056" y="186996"/>
                </a:lnTo>
                <a:cubicBezTo>
                  <a:pt x="102940" y="186013"/>
                  <a:pt x="102709" y="184973"/>
                  <a:pt x="102477" y="183991"/>
                </a:cubicBezTo>
                <a:cubicBezTo>
                  <a:pt x="100683" y="176768"/>
                  <a:pt x="97501" y="169891"/>
                  <a:pt x="94145" y="162726"/>
                </a:cubicBezTo>
                <a:cubicBezTo>
                  <a:pt x="94145" y="162726"/>
                  <a:pt x="93450" y="161281"/>
                  <a:pt x="93045" y="160472"/>
                </a:cubicBezTo>
                <a:lnTo>
                  <a:pt x="93103" y="160472"/>
                </a:lnTo>
                <a:cubicBezTo>
                  <a:pt x="93045" y="160356"/>
                  <a:pt x="93045" y="160241"/>
                  <a:pt x="92987" y="160183"/>
                </a:cubicBezTo>
                <a:close/>
                <a:moveTo>
                  <a:pt x="457411" y="751"/>
                </a:moveTo>
                <a:lnTo>
                  <a:pt x="458047" y="751"/>
                </a:lnTo>
                <a:cubicBezTo>
                  <a:pt x="488012" y="751"/>
                  <a:pt x="514158" y="20971"/>
                  <a:pt x="521621" y="49915"/>
                </a:cubicBezTo>
                <a:cubicBezTo>
                  <a:pt x="523009" y="55403"/>
                  <a:pt x="523761" y="61007"/>
                  <a:pt x="523761" y="66553"/>
                </a:cubicBezTo>
                <a:cubicBezTo>
                  <a:pt x="523761" y="102718"/>
                  <a:pt x="494317" y="132124"/>
                  <a:pt x="458105" y="132124"/>
                </a:cubicBezTo>
                <a:lnTo>
                  <a:pt x="457469" y="132124"/>
                </a:lnTo>
                <a:cubicBezTo>
                  <a:pt x="427504" y="132124"/>
                  <a:pt x="401358" y="111904"/>
                  <a:pt x="393895" y="82960"/>
                </a:cubicBezTo>
                <a:cubicBezTo>
                  <a:pt x="392507" y="77472"/>
                  <a:pt x="391755" y="71868"/>
                  <a:pt x="391755" y="66322"/>
                </a:cubicBezTo>
                <a:cubicBezTo>
                  <a:pt x="391755" y="30157"/>
                  <a:pt x="421199" y="751"/>
                  <a:pt x="457411" y="751"/>
                </a:cubicBezTo>
                <a:close/>
                <a:moveTo>
                  <a:pt x="285868" y="751"/>
                </a:moveTo>
                <a:lnTo>
                  <a:pt x="286621" y="751"/>
                </a:lnTo>
                <a:cubicBezTo>
                  <a:pt x="316601" y="751"/>
                  <a:pt x="342761" y="20971"/>
                  <a:pt x="350227" y="49915"/>
                </a:cubicBezTo>
                <a:cubicBezTo>
                  <a:pt x="351674" y="55403"/>
                  <a:pt x="352369" y="61007"/>
                  <a:pt x="352369" y="66553"/>
                </a:cubicBezTo>
                <a:cubicBezTo>
                  <a:pt x="352369" y="102718"/>
                  <a:pt x="322909" y="132124"/>
                  <a:pt x="286736" y="132124"/>
                </a:cubicBezTo>
                <a:lnTo>
                  <a:pt x="286100" y="132124"/>
                </a:lnTo>
                <a:cubicBezTo>
                  <a:pt x="256119" y="132124"/>
                  <a:pt x="229959" y="111846"/>
                  <a:pt x="222493" y="82845"/>
                </a:cubicBezTo>
                <a:cubicBezTo>
                  <a:pt x="221046" y="77414"/>
                  <a:pt x="220351" y="71810"/>
                  <a:pt x="220351" y="66264"/>
                </a:cubicBezTo>
                <a:cubicBezTo>
                  <a:pt x="220351" y="30157"/>
                  <a:pt x="249753" y="751"/>
                  <a:pt x="285868" y="751"/>
                </a:cubicBezTo>
                <a:close/>
                <a:moveTo>
                  <a:pt x="114639" y="751"/>
                </a:moveTo>
                <a:lnTo>
                  <a:pt x="115275" y="751"/>
                </a:lnTo>
                <a:cubicBezTo>
                  <a:pt x="145256" y="751"/>
                  <a:pt x="171416" y="20971"/>
                  <a:pt x="178882" y="49915"/>
                </a:cubicBezTo>
                <a:cubicBezTo>
                  <a:pt x="180329" y="55403"/>
                  <a:pt x="181024" y="61007"/>
                  <a:pt x="181024" y="66553"/>
                </a:cubicBezTo>
                <a:cubicBezTo>
                  <a:pt x="181024" y="102718"/>
                  <a:pt x="151564" y="132124"/>
                  <a:pt x="115333" y="132124"/>
                </a:cubicBezTo>
                <a:lnTo>
                  <a:pt x="114754" y="132124"/>
                </a:lnTo>
                <a:cubicBezTo>
                  <a:pt x="84774" y="132124"/>
                  <a:pt x="58614" y="111904"/>
                  <a:pt x="51148" y="82960"/>
                </a:cubicBezTo>
                <a:cubicBezTo>
                  <a:pt x="49701" y="77472"/>
                  <a:pt x="49006" y="71868"/>
                  <a:pt x="49006" y="66322"/>
                </a:cubicBezTo>
                <a:cubicBezTo>
                  <a:pt x="49006" y="30157"/>
                  <a:pt x="78466" y="751"/>
                  <a:pt x="114639" y="751"/>
                </a:cubicBezTo>
                <a:close/>
                <a:moveTo>
                  <a:pt x="457410" y="423"/>
                </a:moveTo>
                <a:cubicBezTo>
                  <a:pt x="420880" y="423"/>
                  <a:pt x="391355" y="29894"/>
                  <a:pt x="391355" y="66356"/>
                </a:cubicBezTo>
                <a:cubicBezTo>
                  <a:pt x="391355" y="72135"/>
                  <a:pt x="392108" y="77740"/>
                  <a:pt x="393497" y="83056"/>
                </a:cubicBezTo>
                <a:cubicBezTo>
                  <a:pt x="400849" y="111487"/>
                  <a:pt x="426669" y="132521"/>
                  <a:pt x="457468" y="132521"/>
                </a:cubicBezTo>
                <a:lnTo>
                  <a:pt x="457815" y="132521"/>
                </a:lnTo>
                <a:lnTo>
                  <a:pt x="458104" y="132521"/>
                </a:lnTo>
                <a:cubicBezTo>
                  <a:pt x="494634" y="132521"/>
                  <a:pt x="524159" y="103050"/>
                  <a:pt x="524159" y="66587"/>
                </a:cubicBezTo>
                <a:cubicBezTo>
                  <a:pt x="524159" y="60809"/>
                  <a:pt x="523406" y="55204"/>
                  <a:pt x="522017" y="49887"/>
                </a:cubicBezTo>
                <a:cubicBezTo>
                  <a:pt x="514665" y="21457"/>
                  <a:pt x="488845" y="423"/>
                  <a:pt x="458046" y="423"/>
                </a:cubicBezTo>
                <a:lnTo>
                  <a:pt x="457699" y="423"/>
                </a:lnTo>
                <a:close/>
                <a:moveTo>
                  <a:pt x="114646" y="423"/>
                </a:moveTo>
                <a:cubicBezTo>
                  <a:pt x="78190" y="423"/>
                  <a:pt x="48620" y="29894"/>
                  <a:pt x="48620" y="66356"/>
                </a:cubicBezTo>
                <a:cubicBezTo>
                  <a:pt x="48620" y="72135"/>
                  <a:pt x="49372" y="77740"/>
                  <a:pt x="50761" y="83056"/>
                </a:cubicBezTo>
                <a:cubicBezTo>
                  <a:pt x="58110" y="111487"/>
                  <a:pt x="83977" y="132521"/>
                  <a:pt x="114762" y="132521"/>
                </a:cubicBezTo>
                <a:lnTo>
                  <a:pt x="115051" y="132521"/>
                </a:lnTo>
                <a:lnTo>
                  <a:pt x="115340" y="132521"/>
                </a:lnTo>
                <a:cubicBezTo>
                  <a:pt x="151854" y="132521"/>
                  <a:pt x="181424" y="103050"/>
                  <a:pt x="181424" y="66587"/>
                </a:cubicBezTo>
                <a:cubicBezTo>
                  <a:pt x="181424" y="60809"/>
                  <a:pt x="180614" y="55204"/>
                  <a:pt x="179225" y="49887"/>
                </a:cubicBezTo>
                <a:cubicBezTo>
                  <a:pt x="171934" y="21457"/>
                  <a:pt x="146067" y="423"/>
                  <a:pt x="115282" y="423"/>
                </a:cubicBezTo>
                <a:lnTo>
                  <a:pt x="114993" y="423"/>
                </a:lnTo>
                <a:close/>
                <a:moveTo>
                  <a:pt x="286036" y="397"/>
                </a:moveTo>
                <a:cubicBezTo>
                  <a:pt x="249522" y="282"/>
                  <a:pt x="219952" y="29874"/>
                  <a:pt x="219952" y="66286"/>
                </a:cubicBezTo>
                <a:cubicBezTo>
                  <a:pt x="219952" y="72066"/>
                  <a:pt x="220762" y="77672"/>
                  <a:pt x="222151" y="82990"/>
                </a:cubicBezTo>
                <a:cubicBezTo>
                  <a:pt x="229442" y="111484"/>
                  <a:pt x="255309" y="132522"/>
                  <a:pt x="286094" y="132522"/>
                </a:cubicBezTo>
                <a:lnTo>
                  <a:pt x="286383" y="132522"/>
                </a:lnTo>
                <a:lnTo>
                  <a:pt x="286730" y="132522"/>
                </a:lnTo>
                <a:cubicBezTo>
                  <a:pt x="323186" y="132522"/>
                  <a:pt x="352756" y="103045"/>
                  <a:pt x="352756" y="66575"/>
                </a:cubicBezTo>
                <a:cubicBezTo>
                  <a:pt x="352756" y="60796"/>
                  <a:pt x="352004" y="55189"/>
                  <a:pt x="350615" y="49872"/>
                </a:cubicBezTo>
                <a:cubicBezTo>
                  <a:pt x="343266" y="21436"/>
                  <a:pt x="317399" y="397"/>
                  <a:pt x="286614" y="397"/>
                </a:cubicBezTo>
                <a:lnTo>
                  <a:pt x="286325" y="397"/>
                </a:lnTo>
                <a:close/>
                <a:moveTo>
                  <a:pt x="457411" y="0"/>
                </a:moveTo>
                <a:lnTo>
                  <a:pt x="458047" y="0"/>
                </a:lnTo>
                <a:cubicBezTo>
                  <a:pt x="488359" y="0"/>
                  <a:pt x="514795" y="20451"/>
                  <a:pt x="522315" y="49741"/>
                </a:cubicBezTo>
                <a:cubicBezTo>
                  <a:pt x="523761" y="55230"/>
                  <a:pt x="524513" y="60891"/>
                  <a:pt x="524513" y="66553"/>
                </a:cubicBezTo>
                <a:cubicBezTo>
                  <a:pt x="524513" y="103122"/>
                  <a:pt x="494722" y="132875"/>
                  <a:pt x="458105" y="132875"/>
                </a:cubicBezTo>
                <a:lnTo>
                  <a:pt x="457469" y="132875"/>
                </a:lnTo>
                <a:cubicBezTo>
                  <a:pt x="427157" y="132875"/>
                  <a:pt x="400721" y="112424"/>
                  <a:pt x="393201" y="83133"/>
                </a:cubicBezTo>
                <a:cubicBezTo>
                  <a:pt x="391755" y="77645"/>
                  <a:pt x="391003" y="71983"/>
                  <a:pt x="391003" y="66322"/>
                </a:cubicBezTo>
                <a:cubicBezTo>
                  <a:pt x="391003" y="29752"/>
                  <a:pt x="420794" y="0"/>
                  <a:pt x="457411" y="0"/>
                </a:cubicBezTo>
                <a:close/>
                <a:moveTo>
                  <a:pt x="285868" y="0"/>
                </a:moveTo>
                <a:lnTo>
                  <a:pt x="286621" y="0"/>
                </a:lnTo>
                <a:cubicBezTo>
                  <a:pt x="316948" y="0"/>
                  <a:pt x="343456" y="20451"/>
                  <a:pt x="350980" y="49741"/>
                </a:cubicBezTo>
                <a:cubicBezTo>
                  <a:pt x="352427" y="55287"/>
                  <a:pt x="353179" y="60891"/>
                  <a:pt x="353179" y="66553"/>
                </a:cubicBezTo>
                <a:cubicBezTo>
                  <a:pt x="353179" y="103122"/>
                  <a:pt x="323372" y="132875"/>
                  <a:pt x="286736" y="132875"/>
                </a:cubicBezTo>
                <a:lnTo>
                  <a:pt x="286100" y="132875"/>
                </a:lnTo>
                <a:cubicBezTo>
                  <a:pt x="255772" y="132875"/>
                  <a:pt x="229322" y="112366"/>
                  <a:pt x="221740" y="83076"/>
                </a:cubicBezTo>
                <a:cubicBezTo>
                  <a:pt x="220294" y="77530"/>
                  <a:pt x="219599" y="71868"/>
                  <a:pt x="219599" y="66264"/>
                </a:cubicBezTo>
                <a:cubicBezTo>
                  <a:pt x="219599" y="29695"/>
                  <a:pt x="249348" y="0"/>
                  <a:pt x="285868" y="0"/>
                </a:cubicBezTo>
                <a:close/>
                <a:moveTo>
                  <a:pt x="114639" y="0"/>
                </a:moveTo>
                <a:lnTo>
                  <a:pt x="115275" y="0"/>
                </a:lnTo>
                <a:cubicBezTo>
                  <a:pt x="145603" y="0"/>
                  <a:pt x="172053" y="20451"/>
                  <a:pt x="179635" y="49741"/>
                </a:cubicBezTo>
                <a:cubicBezTo>
                  <a:pt x="181081" y="55230"/>
                  <a:pt x="181776" y="60891"/>
                  <a:pt x="181776" y="66553"/>
                </a:cubicBezTo>
                <a:cubicBezTo>
                  <a:pt x="181776" y="103122"/>
                  <a:pt x="151969" y="132875"/>
                  <a:pt x="115333" y="132875"/>
                </a:cubicBezTo>
                <a:lnTo>
                  <a:pt x="114754" y="132875"/>
                </a:lnTo>
                <a:cubicBezTo>
                  <a:pt x="84427" y="132875"/>
                  <a:pt x="57919" y="112424"/>
                  <a:pt x="50395" y="83133"/>
                </a:cubicBezTo>
                <a:cubicBezTo>
                  <a:pt x="48948" y="77645"/>
                  <a:pt x="48196" y="71983"/>
                  <a:pt x="48196" y="66322"/>
                </a:cubicBezTo>
                <a:cubicBezTo>
                  <a:pt x="48196" y="29752"/>
                  <a:pt x="78003" y="0"/>
                  <a:pt x="114639" y="0"/>
                </a:cubicBezTo>
                <a:close/>
              </a:path>
            </a:pathLst>
          </a:custGeom>
          <a:solidFill>
            <a:schemeClr val="accent2"/>
          </a:solidFill>
          <a:ln>
            <a:noFill/>
          </a:ln>
        </p:spPr>
        <p:txBody>
          <a:bodyPr wrap="square" lIns="68580" tIns="34290" rIns="68580" bIns="34290">
            <a:normAutofit/>
          </a:bodyPr>
          <a:lstStyle/>
          <a:p>
            <a:endParaRPr lang="zh-CN" altLang="en-US" sz="1350"/>
          </a:p>
        </p:txBody>
      </p:sp>
      <p:sp>
        <p:nvSpPr>
          <p:cNvPr id="49" name="í$líďè">
            <a:extLst>
              <a:ext uri="{FF2B5EF4-FFF2-40B4-BE49-F238E27FC236}">
                <a16:creationId xmlns:a16="http://schemas.microsoft.com/office/drawing/2014/main" id="{1FE38451-3F3B-40B5-A484-88AD5BB60443}"/>
              </a:ext>
            </a:extLst>
          </p:cNvPr>
          <p:cNvSpPr/>
          <p:nvPr/>
        </p:nvSpPr>
        <p:spPr bwMode="auto">
          <a:xfrm>
            <a:off x="8100212" y="1919240"/>
            <a:ext cx="307131" cy="325256"/>
          </a:xfrm>
          <a:custGeom>
            <a:avLst/>
            <a:gdLst>
              <a:gd name="connsiteX0" fmla="*/ 435703 w 572779"/>
              <a:gd name="connsiteY0" fmla="*/ 160183 h 606580"/>
              <a:gd name="connsiteX1" fmla="*/ 479697 w 572779"/>
              <a:gd name="connsiteY1" fmla="*/ 160183 h 606580"/>
              <a:gd name="connsiteX2" fmla="*/ 479581 w 572779"/>
              <a:gd name="connsiteY2" fmla="*/ 160472 h 606580"/>
              <a:gd name="connsiteX3" fmla="*/ 479812 w 572779"/>
              <a:gd name="connsiteY3" fmla="*/ 160472 h 606580"/>
              <a:gd name="connsiteX4" fmla="*/ 478713 w 572779"/>
              <a:gd name="connsiteY4" fmla="*/ 162726 h 606580"/>
              <a:gd name="connsiteX5" fmla="*/ 469682 w 572779"/>
              <a:gd name="connsiteY5" fmla="*/ 187227 h 606580"/>
              <a:gd name="connsiteX6" fmla="*/ 474776 w 572779"/>
              <a:gd name="connsiteY6" fmla="*/ 242470 h 606580"/>
              <a:gd name="connsiteX7" fmla="*/ 494284 w 572779"/>
              <a:gd name="connsiteY7" fmla="*/ 242470 h 606580"/>
              <a:gd name="connsiteX8" fmla="*/ 510840 w 572779"/>
              <a:gd name="connsiteY8" fmla="*/ 160183 h 606580"/>
              <a:gd name="connsiteX9" fmla="*/ 527338 w 572779"/>
              <a:gd name="connsiteY9" fmla="*/ 160183 h 606580"/>
              <a:gd name="connsiteX10" fmla="*/ 572779 w 572779"/>
              <a:gd name="connsiteY10" fmla="*/ 205430 h 606580"/>
              <a:gd name="connsiteX11" fmla="*/ 572779 w 572779"/>
              <a:gd name="connsiteY11" fmla="*/ 337413 h 606580"/>
              <a:gd name="connsiteX12" fmla="*/ 527396 w 572779"/>
              <a:gd name="connsiteY12" fmla="*/ 382717 h 606580"/>
              <a:gd name="connsiteX13" fmla="*/ 521607 w 572779"/>
              <a:gd name="connsiteY13" fmla="*/ 382717 h 606580"/>
              <a:gd name="connsiteX14" fmla="*/ 521607 w 572779"/>
              <a:gd name="connsiteY14" fmla="*/ 574624 h 606580"/>
              <a:gd name="connsiteX15" fmla="*/ 489595 w 572779"/>
              <a:gd name="connsiteY15" fmla="*/ 606580 h 606580"/>
              <a:gd name="connsiteX16" fmla="*/ 457815 w 572779"/>
              <a:gd name="connsiteY16" fmla="*/ 578149 h 606580"/>
              <a:gd name="connsiteX17" fmla="*/ 425978 w 572779"/>
              <a:gd name="connsiteY17" fmla="*/ 606580 h 606580"/>
              <a:gd name="connsiteX18" fmla="*/ 393966 w 572779"/>
              <a:gd name="connsiteY18" fmla="*/ 574624 h 606580"/>
              <a:gd name="connsiteX19" fmla="*/ 393966 w 572779"/>
              <a:gd name="connsiteY19" fmla="*/ 392541 h 606580"/>
              <a:gd name="connsiteX20" fmla="*/ 422967 w 572779"/>
              <a:gd name="connsiteY20" fmla="*/ 337528 h 606580"/>
              <a:gd name="connsiteX21" fmla="*/ 422967 w 572779"/>
              <a:gd name="connsiteY21" fmla="*/ 242528 h 606580"/>
              <a:gd name="connsiteX22" fmla="*/ 440739 w 572779"/>
              <a:gd name="connsiteY22" fmla="*/ 242528 h 606580"/>
              <a:gd name="connsiteX23" fmla="*/ 445833 w 572779"/>
              <a:gd name="connsiteY23" fmla="*/ 186996 h 606580"/>
              <a:gd name="connsiteX24" fmla="*/ 445196 w 572779"/>
              <a:gd name="connsiteY24" fmla="*/ 183991 h 606580"/>
              <a:gd name="connsiteX25" fmla="*/ 436860 w 572779"/>
              <a:gd name="connsiteY25" fmla="*/ 162726 h 606580"/>
              <a:gd name="connsiteX26" fmla="*/ 435818 w 572779"/>
              <a:gd name="connsiteY26" fmla="*/ 160472 h 606580"/>
              <a:gd name="connsiteX27" fmla="*/ 435876 w 572779"/>
              <a:gd name="connsiteY27" fmla="*/ 160472 h 606580"/>
              <a:gd name="connsiteX28" fmla="*/ 435703 w 572779"/>
              <a:gd name="connsiteY28" fmla="*/ 160183 h 606580"/>
              <a:gd name="connsiteX29" fmla="*/ 264349 w 572779"/>
              <a:gd name="connsiteY29" fmla="*/ 160183 h 606580"/>
              <a:gd name="connsiteX30" fmla="*/ 308327 w 572779"/>
              <a:gd name="connsiteY30" fmla="*/ 160183 h 606580"/>
              <a:gd name="connsiteX31" fmla="*/ 308154 w 572779"/>
              <a:gd name="connsiteY31" fmla="*/ 160472 h 606580"/>
              <a:gd name="connsiteX32" fmla="*/ 308385 w 572779"/>
              <a:gd name="connsiteY32" fmla="*/ 160472 h 606580"/>
              <a:gd name="connsiteX33" fmla="*/ 307344 w 572779"/>
              <a:gd name="connsiteY33" fmla="*/ 162726 h 606580"/>
              <a:gd name="connsiteX34" fmla="*/ 298316 w 572779"/>
              <a:gd name="connsiteY34" fmla="*/ 187227 h 606580"/>
              <a:gd name="connsiteX35" fmla="*/ 303409 w 572779"/>
              <a:gd name="connsiteY35" fmla="*/ 242470 h 606580"/>
              <a:gd name="connsiteX36" fmla="*/ 322910 w 572779"/>
              <a:gd name="connsiteY36" fmla="*/ 242470 h 606580"/>
              <a:gd name="connsiteX37" fmla="*/ 339401 w 572779"/>
              <a:gd name="connsiteY37" fmla="*/ 160183 h 606580"/>
              <a:gd name="connsiteX38" fmla="*/ 355951 w 572779"/>
              <a:gd name="connsiteY38" fmla="*/ 160183 h 606580"/>
              <a:gd name="connsiteX39" fmla="*/ 401376 w 572779"/>
              <a:gd name="connsiteY39" fmla="*/ 205430 h 606580"/>
              <a:gd name="connsiteX40" fmla="*/ 401376 w 572779"/>
              <a:gd name="connsiteY40" fmla="*/ 337413 h 606580"/>
              <a:gd name="connsiteX41" fmla="*/ 356009 w 572779"/>
              <a:gd name="connsiteY41" fmla="*/ 382717 h 606580"/>
              <a:gd name="connsiteX42" fmla="*/ 350222 w 572779"/>
              <a:gd name="connsiteY42" fmla="*/ 382717 h 606580"/>
              <a:gd name="connsiteX43" fmla="*/ 350222 w 572779"/>
              <a:gd name="connsiteY43" fmla="*/ 574624 h 606580"/>
              <a:gd name="connsiteX44" fmla="*/ 318222 w 572779"/>
              <a:gd name="connsiteY44" fmla="*/ 606580 h 606580"/>
              <a:gd name="connsiteX45" fmla="*/ 286396 w 572779"/>
              <a:gd name="connsiteY45" fmla="*/ 578149 h 606580"/>
              <a:gd name="connsiteX46" fmla="*/ 254628 w 572779"/>
              <a:gd name="connsiteY46" fmla="*/ 606580 h 606580"/>
              <a:gd name="connsiteX47" fmla="*/ 222628 w 572779"/>
              <a:gd name="connsiteY47" fmla="*/ 574624 h 606580"/>
              <a:gd name="connsiteX48" fmla="*/ 222628 w 572779"/>
              <a:gd name="connsiteY48" fmla="*/ 382833 h 606580"/>
              <a:gd name="connsiteX49" fmla="*/ 216841 w 572779"/>
              <a:gd name="connsiteY49" fmla="*/ 382833 h 606580"/>
              <a:gd name="connsiteX50" fmla="*/ 171474 w 572779"/>
              <a:gd name="connsiteY50" fmla="*/ 337528 h 606580"/>
              <a:gd name="connsiteX51" fmla="*/ 171474 w 572779"/>
              <a:gd name="connsiteY51" fmla="*/ 205545 h 606580"/>
              <a:gd name="connsiteX52" fmla="*/ 216841 w 572779"/>
              <a:gd name="connsiteY52" fmla="*/ 160241 h 606580"/>
              <a:gd name="connsiteX53" fmla="*/ 233333 w 572779"/>
              <a:gd name="connsiteY53" fmla="*/ 160241 h 606580"/>
              <a:gd name="connsiteX54" fmla="*/ 249825 w 572779"/>
              <a:gd name="connsiteY54" fmla="*/ 242528 h 606580"/>
              <a:gd name="connsiteX55" fmla="*/ 269383 w 572779"/>
              <a:gd name="connsiteY55" fmla="*/ 242528 h 606580"/>
              <a:gd name="connsiteX56" fmla="*/ 274476 w 572779"/>
              <a:gd name="connsiteY56" fmla="*/ 186996 h 606580"/>
              <a:gd name="connsiteX57" fmla="*/ 273839 w 572779"/>
              <a:gd name="connsiteY57" fmla="*/ 183991 h 606580"/>
              <a:gd name="connsiteX58" fmla="*/ 265506 w 572779"/>
              <a:gd name="connsiteY58" fmla="*/ 162726 h 606580"/>
              <a:gd name="connsiteX59" fmla="*/ 264407 w 572779"/>
              <a:gd name="connsiteY59" fmla="*/ 160472 h 606580"/>
              <a:gd name="connsiteX60" fmla="*/ 264523 w 572779"/>
              <a:gd name="connsiteY60" fmla="*/ 160472 h 606580"/>
              <a:gd name="connsiteX61" fmla="*/ 264349 w 572779"/>
              <a:gd name="connsiteY61" fmla="*/ 160183 h 606580"/>
              <a:gd name="connsiteX62" fmla="*/ 92987 w 572779"/>
              <a:gd name="connsiteY62" fmla="*/ 160183 h 606580"/>
              <a:gd name="connsiteX63" fmla="*/ 136964 w 572779"/>
              <a:gd name="connsiteY63" fmla="*/ 160183 h 606580"/>
              <a:gd name="connsiteX64" fmla="*/ 136791 w 572779"/>
              <a:gd name="connsiteY64" fmla="*/ 160472 h 606580"/>
              <a:gd name="connsiteX65" fmla="*/ 137022 w 572779"/>
              <a:gd name="connsiteY65" fmla="*/ 160472 h 606580"/>
              <a:gd name="connsiteX66" fmla="*/ 135923 w 572779"/>
              <a:gd name="connsiteY66" fmla="*/ 162726 h 606580"/>
              <a:gd name="connsiteX67" fmla="*/ 126896 w 572779"/>
              <a:gd name="connsiteY67" fmla="*/ 187227 h 606580"/>
              <a:gd name="connsiteX68" fmla="*/ 131988 w 572779"/>
              <a:gd name="connsiteY68" fmla="*/ 242470 h 606580"/>
              <a:gd name="connsiteX69" fmla="*/ 149752 w 572779"/>
              <a:gd name="connsiteY69" fmla="*/ 242470 h 606580"/>
              <a:gd name="connsiteX70" fmla="*/ 149752 w 572779"/>
              <a:gd name="connsiteY70" fmla="*/ 337471 h 606580"/>
              <a:gd name="connsiteX71" fmla="*/ 178742 w 572779"/>
              <a:gd name="connsiteY71" fmla="*/ 392483 h 606580"/>
              <a:gd name="connsiteX72" fmla="*/ 178742 w 572779"/>
              <a:gd name="connsiteY72" fmla="*/ 574624 h 606580"/>
              <a:gd name="connsiteX73" fmla="*/ 146743 w 572779"/>
              <a:gd name="connsiteY73" fmla="*/ 606580 h 606580"/>
              <a:gd name="connsiteX74" fmla="*/ 114976 w 572779"/>
              <a:gd name="connsiteY74" fmla="*/ 578149 h 606580"/>
              <a:gd name="connsiteX75" fmla="*/ 83151 w 572779"/>
              <a:gd name="connsiteY75" fmla="*/ 606580 h 606580"/>
              <a:gd name="connsiteX76" fmla="*/ 51152 w 572779"/>
              <a:gd name="connsiteY76" fmla="*/ 574624 h 606580"/>
              <a:gd name="connsiteX77" fmla="*/ 51152 w 572779"/>
              <a:gd name="connsiteY77" fmla="*/ 382833 h 606580"/>
              <a:gd name="connsiteX78" fmla="*/ 45365 w 572779"/>
              <a:gd name="connsiteY78" fmla="*/ 382833 h 606580"/>
              <a:gd name="connsiteX79" fmla="*/ 0 w 572779"/>
              <a:gd name="connsiteY79" fmla="*/ 337528 h 606580"/>
              <a:gd name="connsiteX80" fmla="*/ 0 w 572779"/>
              <a:gd name="connsiteY80" fmla="*/ 205545 h 606580"/>
              <a:gd name="connsiteX81" fmla="*/ 45365 w 572779"/>
              <a:gd name="connsiteY81" fmla="*/ 160241 h 606580"/>
              <a:gd name="connsiteX82" fmla="*/ 61972 w 572779"/>
              <a:gd name="connsiteY82" fmla="*/ 160241 h 606580"/>
              <a:gd name="connsiteX83" fmla="*/ 78464 w 572779"/>
              <a:gd name="connsiteY83" fmla="*/ 242528 h 606580"/>
              <a:gd name="connsiteX84" fmla="*/ 97964 w 572779"/>
              <a:gd name="connsiteY84" fmla="*/ 242528 h 606580"/>
              <a:gd name="connsiteX85" fmla="*/ 103056 w 572779"/>
              <a:gd name="connsiteY85" fmla="*/ 186996 h 606580"/>
              <a:gd name="connsiteX86" fmla="*/ 102477 w 572779"/>
              <a:gd name="connsiteY86" fmla="*/ 183991 h 606580"/>
              <a:gd name="connsiteX87" fmla="*/ 94145 w 572779"/>
              <a:gd name="connsiteY87" fmla="*/ 162726 h 606580"/>
              <a:gd name="connsiteX88" fmla="*/ 93045 w 572779"/>
              <a:gd name="connsiteY88" fmla="*/ 160472 h 606580"/>
              <a:gd name="connsiteX89" fmla="*/ 93103 w 572779"/>
              <a:gd name="connsiteY89" fmla="*/ 160472 h 606580"/>
              <a:gd name="connsiteX90" fmla="*/ 92987 w 572779"/>
              <a:gd name="connsiteY90" fmla="*/ 160183 h 606580"/>
              <a:gd name="connsiteX91" fmla="*/ 457411 w 572779"/>
              <a:gd name="connsiteY91" fmla="*/ 751 h 606580"/>
              <a:gd name="connsiteX92" fmla="*/ 458047 w 572779"/>
              <a:gd name="connsiteY92" fmla="*/ 751 h 606580"/>
              <a:gd name="connsiteX93" fmla="*/ 521621 w 572779"/>
              <a:gd name="connsiteY93" fmla="*/ 49915 h 606580"/>
              <a:gd name="connsiteX94" fmla="*/ 523761 w 572779"/>
              <a:gd name="connsiteY94" fmla="*/ 66553 h 606580"/>
              <a:gd name="connsiteX95" fmla="*/ 458105 w 572779"/>
              <a:gd name="connsiteY95" fmla="*/ 132124 h 606580"/>
              <a:gd name="connsiteX96" fmla="*/ 457469 w 572779"/>
              <a:gd name="connsiteY96" fmla="*/ 132124 h 606580"/>
              <a:gd name="connsiteX97" fmla="*/ 393895 w 572779"/>
              <a:gd name="connsiteY97" fmla="*/ 82960 h 606580"/>
              <a:gd name="connsiteX98" fmla="*/ 391755 w 572779"/>
              <a:gd name="connsiteY98" fmla="*/ 66322 h 606580"/>
              <a:gd name="connsiteX99" fmla="*/ 457411 w 572779"/>
              <a:gd name="connsiteY99" fmla="*/ 751 h 606580"/>
              <a:gd name="connsiteX100" fmla="*/ 285868 w 572779"/>
              <a:gd name="connsiteY100" fmla="*/ 751 h 606580"/>
              <a:gd name="connsiteX101" fmla="*/ 286621 w 572779"/>
              <a:gd name="connsiteY101" fmla="*/ 751 h 606580"/>
              <a:gd name="connsiteX102" fmla="*/ 350227 w 572779"/>
              <a:gd name="connsiteY102" fmla="*/ 49915 h 606580"/>
              <a:gd name="connsiteX103" fmla="*/ 352369 w 572779"/>
              <a:gd name="connsiteY103" fmla="*/ 66553 h 606580"/>
              <a:gd name="connsiteX104" fmla="*/ 286736 w 572779"/>
              <a:gd name="connsiteY104" fmla="*/ 132124 h 606580"/>
              <a:gd name="connsiteX105" fmla="*/ 286100 w 572779"/>
              <a:gd name="connsiteY105" fmla="*/ 132124 h 606580"/>
              <a:gd name="connsiteX106" fmla="*/ 222493 w 572779"/>
              <a:gd name="connsiteY106" fmla="*/ 82845 h 606580"/>
              <a:gd name="connsiteX107" fmla="*/ 220351 w 572779"/>
              <a:gd name="connsiteY107" fmla="*/ 66264 h 606580"/>
              <a:gd name="connsiteX108" fmla="*/ 285868 w 572779"/>
              <a:gd name="connsiteY108" fmla="*/ 751 h 606580"/>
              <a:gd name="connsiteX109" fmla="*/ 114639 w 572779"/>
              <a:gd name="connsiteY109" fmla="*/ 751 h 606580"/>
              <a:gd name="connsiteX110" fmla="*/ 115275 w 572779"/>
              <a:gd name="connsiteY110" fmla="*/ 751 h 606580"/>
              <a:gd name="connsiteX111" fmla="*/ 178882 w 572779"/>
              <a:gd name="connsiteY111" fmla="*/ 49915 h 606580"/>
              <a:gd name="connsiteX112" fmla="*/ 181024 w 572779"/>
              <a:gd name="connsiteY112" fmla="*/ 66553 h 606580"/>
              <a:gd name="connsiteX113" fmla="*/ 115333 w 572779"/>
              <a:gd name="connsiteY113" fmla="*/ 132124 h 606580"/>
              <a:gd name="connsiteX114" fmla="*/ 114754 w 572779"/>
              <a:gd name="connsiteY114" fmla="*/ 132124 h 606580"/>
              <a:gd name="connsiteX115" fmla="*/ 51148 w 572779"/>
              <a:gd name="connsiteY115" fmla="*/ 82960 h 606580"/>
              <a:gd name="connsiteX116" fmla="*/ 49006 w 572779"/>
              <a:gd name="connsiteY116" fmla="*/ 66322 h 606580"/>
              <a:gd name="connsiteX117" fmla="*/ 114639 w 572779"/>
              <a:gd name="connsiteY117" fmla="*/ 751 h 606580"/>
              <a:gd name="connsiteX118" fmla="*/ 457410 w 572779"/>
              <a:gd name="connsiteY118" fmla="*/ 423 h 606580"/>
              <a:gd name="connsiteX119" fmla="*/ 391355 w 572779"/>
              <a:gd name="connsiteY119" fmla="*/ 66356 h 606580"/>
              <a:gd name="connsiteX120" fmla="*/ 393497 w 572779"/>
              <a:gd name="connsiteY120" fmla="*/ 83056 h 606580"/>
              <a:gd name="connsiteX121" fmla="*/ 457468 w 572779"/>
              <a:gd name="connsiteY121" fmla="*/ 132521 h 606580"/>
              <a:gd name="connsiteX122" fmla="*/ 457815 w 572779"/>
              <a:gd name="connsiteY122" fmla="*/ 132521 h 606580"/>
              <a:gd name="connsiteX123" fmla="*/ 458104 w 572779"/>
              <a:gd name="connsiteY123" fmla="*/ 132521 h 606580"/>
              <a:gd name="connsiteX124" fmla="*/ 524159 w 572779"/>
              <a:gd name="connsiteY124" fmla="*/ 66587 h 606580"/>
              <a:gd name="connsiteX125" fmla="*/ 522017 w 572779"/>
              <a:gd name="connsiteY125" fmla="*/ 49887 h 606580"/>
              <a:gd name="connsiteX126" fmla="*/ 458046 w 572779"/>
              <a:gd name="connsiteY126" fmla="*/ 423 h 606580"/>
              <a:gd name="connsiteX127" fmla="*/ 457699 w 572779"/>
              <a:gd name="connsiteY127" fmla="*/ 423 h 606580"/>
              <a:gd name="connsiteX128" fmla="*/ 114646 w 572779"/>
              <a:gd name="connsiteY128" fmla="*/ 423 h 606580"/>
              <a:gd name="connsiteX129" fmla="*/ 48620 w 572779"/>
              <a:gd name="connsiteY129" fmla="*/ 66356 h 606580"/>
              <a:gd name="connsiteX130" fmla="*/ 50761 w 572779"/>
              <a:gd name="connsiteY130" fmla="*/ 83056 h 606580"/>
              <a:gd name="connsiteX131" fmla="*/ 114762 w 572779"/>
              <a:gd name="connsiteY131" fmla="*/ 132521 h 606580"/>
              <a:gd name="connsiteX132" fmla="*/ 115051 w 572779"/>
              <a:gd name="connsiteY132" fmla="*/ 132521 h 606580"/>
              <a:gd name="connsiteX133" fmla="*/ 115340 w 572779"/>
              <a:gd name="connsiteY133" fmla="*/ 132521 h 606580"/>
              <a:gd name="connsiteX134" fmla="*/ 181424 w 572779"/>
              <a:gd name="connsiteY134" fmla="*/ 66587 h 606580"/>
              <a:gd name="connsiteX135" fmla="*/ 179225 w 572779"/>
              <a:gd name="connsiteY135" fmla="*/ 49887 h 606580"/>
              <a:gd name="connsiteX136" fmla="*/ 115282 w 572779"/>
              <a:gd name="connsiteY136" fmla="*/ 423 h 606580"/>
              <a:gd name="connsiteX137" fmla="*/ 114993 w 572779"/>
              <a:gd name="connsiteY137" fmla="*/ 423 h 606580"/>
              <a:gd name="connsiteX138" fmla="*/ 286036 w 572779"/>
              <a:gd name="connsiteY138" fmla="*/ 397 h 606580"/>
              <a:gd name="connsiteX139" fmla="*/ 219952 w 572779"/>
              <a:gd name="connsiteY139" fmla="*/ 66286 h 606580"/>
              <a:gd name="connsiteX140" fmla="*/ 222151 w 572779"/>
              <a:gd name="connsiteY140" fmla="*/ 82990 h 606580"/>
              <a:gd name="connsiteX141" fmla="*/ 286094 w 572779"/>
              <a:gd name="connsiteY141" fmla="*/ 132522 h 606580"/>
              <a:gd name="connsiteX142" fmla="*/ 286383 w 572779"/>
              <a:gd name="connsiteY142" fmla="*/ 132522 h 606580"/>
              <a:gd name="connsiteX143" fmla="*/ 286730 w 572779"/>
              <a:gd name="connsiteY143" fmla="*/ 132522 h 606580"/>
              <a:gd name="connsiteX144" fmla="*/ 352756 w 572779"/>
              <a:gd name="connsiteY144" fmla="*/ 66575 h 606580"/>
              <a:gd name="connsiteX145" fmla="*/ 350615 w 572779"/>
              <a:gd name="connsiteY145" fmla="*/ 49872 h 606580"/>
              <a:gd name="connsiteX146" fmla="*/ 286614 w 572779"/>
              <a:gd name="connsiteY146" fmla="*/ 397 h 606580"/>
              <a:gd name="connsiteX147" fmla="*/ 286325 w 572779"/>
              <a:gd name="connsiteY147" fmla="*/ 397 h 606580"/>
              <a:gd name="connsiteX148" fmla="*/ 457411 w 572779"/>
              <a:gd name="connsiteY148" fmla="*/ 0 h 606580"/>
              <a:gd name="connsiteX149" fmla="*/ 458047 w 572779"/>
              <a:gd name="connsiteY149" fmla="*/ 0 h 606580"/>
              <a:gd name="connsiteX150" fmla="*/ 522315 w 572779"/>
              <a:gd name="connsiteY150" fmla="*/ 49741 h 606580"/>
              <a:gd name="connsiteX151" fmla="*/ 524513 w 572779"/>
              <a:gd name="connsiteY151" fmla="*/ 66553 h 606580"/>
              <a:gd name="connsiteX152" fmla="*/ 458105 w 572779"/>
              <a:gd name="connsiteY152" fmla="*/ 132875 h 606580"/>
              <a:gd name="connsiteX153" fmla="*/ 457469 w 572779"/>
              <a:gd name="connsiteY153" fmla="*/ 132875 h 606580"/>
              <a:gd name="connsiteX154" fmla="*/ 393201 w 572779"/>
              <a:gd name="connsiteY154" fmla="*/ 83133 h 606580"/>
              <a:gd name="connsiteX155" fmla="*/ 391003 w 572779"/>
              <a:gd name="connsiteY155" fmla="*/ 66322 h 606580"/>
              <a:gd name="connsiteX156" fmla="*/ 457411 w 572779"/>
              <a:gd name="connsiteY156" fmla="*/ 0 h 606580"/>
              <a:gd name="connsiteX157" fmla="*/ 285868 w 572779"/>
              <a:gd name="connsiteY157" fmla="*/ 0 h 606580"/>
              <a:gd name="connsiteX158" fmla="*/ 286621 w 572779"/>
              <a:gd name="connsiteY158" fmla="*/ 0 h 606580"/>
              <a:gd name="connsiteX159" fmla="*/ 350980 w 572779"/>
              <a:gd name="connsiteY159" fmla="*/ 49741 h 606580"/>
              <a:gd name="connsiteX160" fmla="*/ 353179 w 572779"/>
              <a:gd name="connsiteY160" fmla="*/ 66553 h 606580"/>
              <a:gd name="connsiteX161" fmla="*/ 286736 w 572779"/>
              <a:gd name="connsiteY161" fmla="*/ 132875 h 606580"/>
              <a:gd name="connsiteX162" fmla="*/ 286100 w 572779"/>
              <a:gd name="connsiteY162" fmla="*/ 132875 h 606580"/>
              <a:gd name="connsiteX163" fmla="*/ 221740 w 572779"/>
              <a:gd name="connsiteY163" fmla="*/ 83076 h 606580"/>
              <a:gd name="connsiteX164" fmla="*/ 219599 w 572779"/>
              <a:gd name="connsiteY164" fmla="*/ 66264 h 606580"/>
              <a:gd name="connsiteX165" fmla="*/ 285868 w 572779"/>
              <a:gd name="connsiteY165" fmla="*/ 0 h 606580"/>
              <a:gd name="connsiteX166" fmla="*/ 114639 w 572779"/>
              <a:gd name="connsiteY166" fmla="*/ 0 h 606580"/>
              <a:gd name="connsiteX167" fmla="*/ 115275 w 572779"/>
              <a:gd name="connsiteY167" fmla="*/ 0 h 606580"/>
              <a:gd name="connsiteX168" fmla="*/ 179635 w 572779"/>
              <a:gd name="connsiteY168" fmla="*/ 49741 h 606580"/>
              <a:gd name="connsiteX169" fmla="*/ 181776 w 572779"/>
              <a:gd name="connsiteY169" fmla="*/ 66553 h 606580"/>
              <a:gd name="connsiteX170" fmla="*/ 115333 w 572779"/>
              <a:gd name="connsiteY170" fmla="*/ 132875 h 606580"/>
              <a:gd name="connsiteX171" fmla="*/ 114754 w 572779"/>
              <a:gd name="connsiteY171" fmla="*/ 132875 h 606580"/>
              <a:gd name="connsiteX172" fmla="*/ 50395 w 572779"/>
              <a:gd name="connsiteY172" fmla="*/ 83133 h 606580"/>
              <a:gd name="connsiteX173" fmla="*/ 48196 w 572779"/>
              <a:gd name="connsiteY173" fmla="*/ 66322 h 606580"/>
              <a:gd name="connsiteX174" fmla="*/ 114639 w 572779"/>
              <a:gd name="connsiteY174" fmla="*/ 0 h 606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572779" h="606580">
                <a:moveTo>
                  <a:pt x="435703" y="160183"/>
                </a:moveTo>
                <a:lnTo>
                  <a:pt x="479697" y="160183"/>
                </a:lnTo>
                <a:cubicBezTo>
                  <a:pt x="479639" y="160241"/>
                  <a:pt x="479639" y="160414"/>
                  <a:pt x="479581" y="160472"/>
                </a:cubicBezTo>
                <a:lnTo>
                  <a:pt x="479812" y="160472"/>
                </a:lnTo>
                <a:cubicBezTo>
                  <a:pt x="479407" y="161281"/>
                  <a:pt x="478713" y="162726"/>
                  <a:pt x="478713" y="162726"/>
                </a:cubicBezTo>
                <a:cubicBezTo>
                  <a:pt x="474834" y="170989"/>
                  <a:pt x="471245" y="178848"/>
                  <a:pt x="469682" y="187227"/>
                </a:cubicBezTo>
                <a:lnTo>
                  <a:pt x="474776" y="242470"/>
                </a:lnTo>
                <a:lnTo>
                  <a:pt x="494284" y="242470"/>
                </a:lnTo>
                <a:lnTo>
                  <a:pt x="510840" y="160183"/>
                </a:lnTo>
                <a:lnTo>
                  <a:pt x="527338" y="160183"/>
                </a:lnTo>
                <a:cubicBezTo>
                  <a:pt x="552345" y="160183"/>
                  <a:pt x="572663" y="180466"/>
                  <a:pt x="572779" y="205430"/>
                </a:cubicBezTo>
                <a:lnTo>
                  <a:pt x="572779" y="337413"/>
                </a:lnTo>
                <a:cubicBezTo>
                  <a:pt x="572779" y="362434"/>
                  <a:pt x="552519" y="382717"/>
                  <a:pt x="527396" y="382717"/>
                </a:cubicBezTo>
                <a:lnTo>
                  <a:pt x="521607" y="382717"/>
                </a:lnTo>
                <a:lnTo>
                  <a:pt x="521607" y="574624"/>
                </a:lnTo>
                <a:cubicBezTo>
                  <a:pt x="521607" y="592249"/>
                  <a:pt x="507251" y="606580"/>
                  <a:pt x="489595" y="606580"/>
                </a:cubicBezTo>
                <a:cubicBezTo>
                  <a:pt x="473155" y="606580"/>
                  <a:pt x="459552" y="594098"/>
                  <a:pt x="457815" y="578149"/>
                </a:cubicBezTo>
                <a:cubicBezTo>
                  <a:pt x="456021" y="594214"/>
                  <a:pt x="442417" y="606580"/>
                  <a:pt x="425978" y="606580"/>
                </a:cubicBezTo>
                <a:cubicBezTo>
                  <a:pt x="408322" y="606580"/>
                  <a:pt x="393966" y="592249"/>
                  <a:pt x="393966" y="574624"/>
                </a:cubicBezTo>
                <a:lnTo>
                  <a:pt x="393966" y="392541"/>
                </a:lnTo>
                <a:cubicBezTo>
                  <a:pt x="411506" y="380521"/>
                  <a:pt x="422967" y="360354"/>
                  <a:pt x="422967" y="337528"/>
                </a:cubicBezTo>
                <a:lnTo>
                  <a:pt x="422967" y="242528"/>
                </a:lnTo>
                <a:lnTo>
                  <a:pt x="440739" y="242528"/>
                </a:lnTo>
                <a:lnTo>
                  <a:pt x="445833" y="186996"/>
                </a:lnTo>
                <a:cubicBezTo>
                  <a:pt x="445659" y="186013"/>
                  <a:pt x="445428" y="184973"/>
                  <a:pt x="445196" y="183991"/>
                </a:cubicBezTo>
                <a:cubicBezTo>
                  <a:pt x="443459" y="176768"/>
                  <a:pt x="440276" y="169891"/>
                  <a:pt x="436860" y="162726"/>
                </a:cubicBezTo>
                <a:cubicBezTo>
                  <a:pt x="436860" y="162726"/>
                  <a:pt x="436166" y="161281"/>
                  <a:pt x="435818" y="160472"/>
                </a:cubicBezTo>
                <a:lnTo>
                  <a:pt x="435876" y="160472"/>
                </a:lnTo>
                <a:cubicBezTo>
                  <a:pt x="435818" y="160356"/>
                  <a:pt x="435818" y="160241"/>
                  <a:pt x="435703" y="160183"/>
                </a:cubicBezTo>
                <a:close/>
                <a:moveTo>
                  <a:pt x="264349" y="160183"/>
                </a:moveTo>
                <a:lnTo>
                  <a:pt x="308327" y="160183"/>
                </a:lnTo>
                <a:cubicBezTo>
                  <a:pt x="308269" y="160241"/>
                  <a:pt x="308269" y="160414"/>
                  <a:pt x="308154" y="160472"/>
                </a:cubicBezTo>
                <a:lnTo>
                  <a:pt x="308385" y="160472"/>
                </a:lnTo>
                <a:cubicBezTo>
                  <a:pt x="308038" y="161281"/>
                  <a:pt x="307344" y="162726"/>
                  <a:pt x="307344" y="162726"/>
                </a:cubicBezTo>
                <a:cubicBezTo>
                  <a:pt x="303467" y="170989"/>
                  <a:pt x="299821" y="178848"/>
                  <a:pt x="298316" y="187227"/>
                </a:cubicBezTo>
                <a:lnTo>
                  <a:pt x="303409" y="242470"/>
                </a:lnTo>
                <a:lnTo>
                  <a:pt x="322910" y="242470"/>
                </a:lnTo>
                <a:lnTo>
                  <a:pt x="339401" y="160183"/>
                </a:lnTo>
                <a:lnTo>
                  <a:pt x="355951" y="160183"/>
                </a:lnTo>
                <a:cubicBezTo>
                  <a:pt x="380949" y="160183"/>
                  <a:pt x="401202" y="180466"/>
                  <a:pt x="401376" y="205430"/>
                </a:cubicBezTo>
                <a:lnTo>
                  <a:pt x="401376" y="337413"/>
                </a:lnTo>
                <a:cubicBezTo>
                  <a:pt x="401376" y="362434"/>
                  <a:pt x="381065" y="382717"/>
                  <a:pt x="356009" y="382717"/>
                </a:cubicBezTo>
                <a:lnTo>
                  <a:pt x="350222" y="382717"/>
                </a:lnTo>
                <a:lnTo>
                  <a:pt x="350222" y="574624"/>
                </a:lnTo>
                <a:cubicBezTo>
                  <a:pt x="350222" y="592249"/>
                  <a:pt x="335872" y="606580"/>
                  <a:pt x="318222" y="606580"/>
                </a:cubicBezTo>
                <a:cubicBezTo>
                  <a:pt x="301788" y="606580"/>
                  <a:pt x="288190" y="594098"/>
                  <a:pt x="286396" y="578149"/>
                </a:cubicBezTo>
                <a:cubicBezTo>
                  <a:pt x="284660" y="594214"/>
                  <a:pt x="271062" y="606580"/>
                  <a:pt x="254628" y="606580"/>
                </a:cubicBezTo>
                <a:cubicBezTo>
                  <a:pt x="236978" y="606580"/>
                  <a:pt x="222628" y="592249"/>
                  <a:pt x="222628" y="574624"/>
                </a:cubicBezTo>
                <a:lnTo>
                  <a:pt x="222628" y="382833"/>
                </a:lnTo>
                <a:lnTo>
                  <a:pt x="216841" y="382833"/>
                </a:lnTo>
                <a:cubicBezTo>
                  <a:pt x="191727" y="382833"/>
                  <a:pt x="171474" y="362608"/>
                  <a:pt x="171474" y="337528"/>
                </a:cubicBezTo>
                <a:lnTo>
                  <a:pt x="171474" y="205545"/>
                </a:lnTo>
                <a:cubicBezTo>
                  <a:pt x="171474" y="180524"/>
                  <a:pt x="191727" y="160241"/>
                  <a:pt x="216841" y="160241"/>
                </a:cubicBezTo>
                <a:lnTo>
                  <a:pt x="233333" y="160241"/>
                </a:lnTo>
                <a:lnTo>
                  <a:pt x="249825" y="242528"/>
                </a:lnTo>
                <a:lnTo>
                  <a:pt x="269383" y="242528"/>
                </a:lnTo>
                <a:lnTo>
                  <a:pt x="274476" y="186996"/>
                </a:lnTo>
                <a:cubicBezTo>
                  <a:pt x="274302" y="186013"/>
                  <a:pt x="274071" y="184973"/>
                  <a:pt x="273839" y="183991"/>
                </a:cubicBezTo>
                <a:cubicBezTo>
                  <a:pt x="272045" y="176768"/>
                  <a:pt x="268921" y="169891"/>
                  <a:pt x="265506" y="162726"/>
                </a:cubicBezTo>
                <a:cubicBezTo>
                  <a:pt x="265506" y="162726"/>
                  <a:pt x="264812" y="161281"/>
                  <a:pt x="264407" y="160472"/>
                </a:cubicBezTo>
                <a:lnTo>
                  <a:pt x="264523" y="160472"/>
                </a:lnTo>
                <a:cubicBezTo>
                  <a:pt x="264407" y="160356"/>
                  <a:pt x="264407" y="160241"/>
                  <a:pt x="264349" y="160183"/>
                </a:cubicBezTo>
                <a:close/>
                <a:moveTo>
                  <a:pt x="92987" y="160183"/>
                </a:moveTo>
                <a:lnTo>
                  <a:pt x="136964" y="160183"/>
                </a:lnTo>
                <a:cubicBezTo>
                  <a:pt x="136848" y="160241"/>
                  <a:pt x="136848" y="160414"/>
                  <a:pt x="136791" y="160472"/>
                </a:cubicBezTo>
                <a:lnTo>
                  <a:pt x="137022" y="160472"/>
                </a:lnTo>
                <a:cubicBezTo>
                  <a:pt x="136617" y="161281"/>
                  <a:pt x="135923" y="162726"/>
                  <a:pt x="135923" y="162726"/>
                </a:cubicBezTo>
                <a:cubicBezTo>
                  <a:pt x="132104" y="170989"/>
                  <a:pt x="128458" y="178848"/>
                  <a:pt x="126896" y="187227"/>
                </a:cubicBezTo>
                <a:lnTo>
                  <a:pt x="131988" y="242470"/>
                </a:lnTo>
                <a:lnTo>
                  <a:pt x="149752" y="242470"/>
                </a:lnTo>
                <a:lnTo>
                  <a:pt x="149752" y="337471"/>
                </a:lnTo>
                <a:cubicBezTo>
                  <a:pt x="149752" y="360296"/>
                  <a:pt x="161267" y="380406"/>
                  <a:pt x="178742" y="392483"/>
                </a:cubicBezTo>
                <a:lnTo>
                  <a:pt x="178742" y="574624"/>
                </a:lnTo>
                <a:cubicBezTo>
                  <a:pt x="178742" y="592249"/>
                  <a:pt x="164392" y="606580"/>
                  <a:pt x="146743" y="606580"/>
                </a:cubicBezTo>
                <a:cubicBezTo>
                  <a:pt x="130310" y="606580"/>
                  <a:pt x="116712" y="594098"/>
                  <a:pt x="114976" y="578149"/>
                </a:cubicBezTo>
                <a:cubicBezTo>
                  <a:pt x="113182" y="594214"/>
                  <a:pt x="99584" y="606580"/>
                  <a:pt x="83151" y="606580"/>
                </a:cubicBezTo>
                <a:cubicBezTo>
                  <a:pt x="65502" y="606580"/>
                  <a:pt x="51152" y="592249"/>
                  <a:pt x="51152" y="574624"/>
                </a:cubicBezTo>
                <a:lnTo>
                  <a:pt x="51152" y="382833"/>
                </a:lnTo>
                <a:lnTo>
                  <a:pt x="45365" y="382833"/>
                </a:lnTo>
                <a:cubicBezTo>
                  <a:pt x="20310" y="382833"/>
                  <a:pt x="0" y="362608"/>
                  <a:pt x="0" y="337528"/>
                </a:cubicBezTo>
                <a:lnTo>
                  <a:pt x="0" y="205545"/>
                </a:lnTo>
                <a:cubicBezTo>
                  <a:pt x="0" y="180524"/>
                  <a:pt x="20310" y="160241"/>
                  <a:pt x="45365" y="160241"/>
                </a:cubicBezTo>
                <a:lnTo>
                  <a:pt x="61972" y="160241"/>
                </a:lnTo>
                <a:lnTo>
                  <a:pt x="78464" y="242528"/>
                </a:lnTo>
                <a:lnTo>
                  <a:pt x="97964" y="242528"/>
                </a:lnTo>
                <a:lnTo>
                  <a:pt x="103056" y="186996"/>
                </a:lnTo>
                <a:cubicBezTo>
                  <a:pt x="102940" y="186013"/>
                  <a:pt x="102709" y="184973"/>
                  <a:pt x="102477" y="183991"/>
                </a:cubicBezTo>
                <a:cubicBezTo>
                  <a:pt x="100683" y="176768"/>
                  <a:pt x="97501" y="169891"/>
                  <a:pt x="94145" y="162726"/>
                </a:cubicBezTo>
                <a:cubicBezTo>
                  <a:pt x="94145" y="162726"/>
                  <a:pt x="93450" y="161281"/>
                  <a:pt x="93045" y="160472"/>
                </a:cubicBezTo>
                <a:lnTo>
                  <a:pt x="93103" y="160472"/>
                </a:lnTo>
                <a:cubicBezTo>
                  <a:pt x="93045" y="160356"/>
                  <a:pt x="93045" y="160241"/>
                  <a:pt x="92987" y="160183"/>
                </a:cubicBezTo>
                <a:close/>
                <a:moveTo>
                  <a:pt x="457411" y="751"/>
                </a:moveTo>
                <a:lnTo>
                  <a:pt x="458047" y="751"/>
                </a:lnTo>
                <a:cubicBezTo>
                  <a:pt x="488012" y="751"/>
                  <a:pt x="514158" y="20971"/>
                  <a:pt x="521621" y="49915"/>
                </a:cubicBezTo>
                <a:cubicBezTo>
                  <a:pt x="523009" y="55403"/>
                  <a:pt x="523761" y="61007"/>
                  <a:pt x="523761" y="66553"/>
                </a:cubicBezTo>
                <a:cubicBezTo>
                  <a:pt x="523761" y="102718"/>
                  <a:pt x="494317" y="132124"/>
                  <a:pt x="458105" y="132124"/>
                </a:cubicBezTo>
                <a:lnTo>
                  <a:pt x="457469" y="132124"/>
                </a:lnTo>
                <a:cubicBezTo>
                  <a:pt x="427504" y="132124"/>
                  <a:pt x="401358" y="111904"/>
                  <a:pt x="393895" y="82960"/>
                </a:cubicBezTo>
                <a:cubicBezTo>
                  <a:pt x="392507" y="77472"/>
                  <a:pt x="391755" y="71868"/>
                  <a:pt x="391755" y="66322"/>
                </a:cubicBezTo>
                <a:cubicBezTo>
                  <a:pt x="391755" y="30157"/>
                  <a:pt x="421199" y="751"/>
                  <a:pt x="457411" y="751"/>
                </a:cubicBezTo>
                <a:close/>
                <a:moveTo>
                  <a:pt x="285868" y="751"/>
                </a:moveTo>
                <a:lnTo>
                  <a:pt x="286621" y="751"/>
                </a:lnTo>
                <a:cubicBezTo>
                  <a:pt x="316601" y="751"/>
                  <a:pt x="342761" y="20971"/>
                  <a:pt x="350227" y="49915"/>
                </a:cubicBezTo>
                <a:cubicBezTo>
                  <a:pt x="351674" y="55403"/>
                  <a:pt x="352369" y="61007"/>
                  <a:pt x="352369" y="66553"/>
                </a:cubicBezTo>
                <a:cubicBezTo>
                  <a:pt x="352369" y="102718"/>
                  <a:pt x="322909" y="132124"/>
                  <a:pt x="286736" y="132124"/>
                </a:cubicBezTo>
                <a:lnTo>
                  <a:pt x="286100" y="132124"/>
                </a:lnTo>
                <a:cubicBezTo>
                  <a:pt x="256119" y="132124"/>
                  <a:pt x="229959" y="111846"/>
                  <a:pt x="222493" y="82845"/>
                </a:cubicBezTo>
                <a:cubicBezTo>
                  <a:pt x="221046" y="77414"/>
                  <a:pt x="220351" y="71810"/>
                  <a:pt x="220351" y="66264"/>
                </a:cubicBezTo>
                <a:cubicBezTo>
                  <a:pt x="220351" y="30157"/>
                  <a:pt x="249753" y="751"/>
                  <a:pt x="285868" y="751"/>
                </a:cubicBezTo>
                <a:close/>
                <a:moveTo>
                  <a:pt x="114639" y="751"/>
                </a:moveTo>
                <a:lnTo>
                  <a:pt x="115275" y="751"/>
                </a:lnTo>
                <a:cubicBezTo>
                  <a:pt x="145256" y="751"/>
                  <a:pt x="171416" y="20971"/>
                  <a:pt x="178882" y="49915"/>
                </a:cubicBezTo>
                <a:cubicBezTo>
                  <a:pt x="180329" y="55403"/>
                  <a:pt x="181024" y="61007"/>
                  <a:pt x="181024" y="66553"/>
                </a:cubicBezTo>
                <a:cubicBezTo>
                  <a:pt x="181024" y="102718"/>
                  <a:pt x="151564" y="132124"/>
                  <a:pt x="115333" y="132124"/>
                </a:cubicBezTo>
                <a:lnTo>
                  <a:pt x="114754" y="132124"/>
                </a:lnTo>
                <a:cubicBezTo>
                  <a:pt x="84774" y="132124"/>
                  <a:pt x="58614" y="111904"/>
                  <a:pt x="51148" y="82960"/>
                </a:cubicBezTo>
                <a:cubicBezTo>
                  <a:pt x="49701" y="77472"/>
                  <a:pt x="49006" y="71868"/>
                  <a:pt x="49006" y="66322"/>
                </a:cubicBezTo>
                <a:cubicBezTo>
                  <a:pt x="49006" y="30157"/>
                  <a:pt x="78466" y="751"/>
                  <a:pt x="114639" y="751"/>
                </a:cubicBezTo>
                <a:close/>
                <a:moveTo>
                  <a:pt x="457410" y="423"/>
                </a:moveTo>
                <a:cubicBezTo>
                  <a:pt x="420880" y="423"/>
                  <a:pt x="391355" y="29894"/>
                  <a:pt x="391355" y="66356"/>
                </a:cubicBezTo>
                <a:cubicBezTo>
                  <a:pt x="391355" y="72135"/>
                  <a:pt x="392108" y="77740"/>
                  <a:pt x="393497" y="83056"/>
                </a:cubicBezTo>
                <a:cubicBezTo>
                  <a:pt x="400849" y="111487"/>
                  <a:pt x="426669" y="132521"/>
                  <a:pt x="457468" y="132521"/>
                </a:cubicBezTo>
                <a:lnTo>
                  <a:pt x="457815" y="132521"/>
                </a:lnTo>
                <a:lnTo>
                  <a:pt x="458104" y="132521"/>
                </a:lnTo>
                <a:cubicBezTo>
                  <a:pt x="494634" y="132521"/>
                  <a:pt x="524159" y="103050"/>
                  <a:pt x="524159" y="66587"/>
                </a:cubicBezTo>
                <a:cubicBezTo>
                  <a:pt x="524159" y="60809"/>
                  <a:pt x="523406" y="55204"/>
                  <a:pt x="522017" y="49887"/>
                </a:cubicBezTo>
                <a:cubicBezTo>
                  <a:pt x="514665" y="21457"/>
                  <a:pt x="488845" y="423"/>
                  <a:pt x="458046" y="423"/>
                </a:cubicBezTo>
                <a:lnTo>
                  <a:pt x="457699" y="423"/>
                </a:lnTo>
                <a:close/>
                <a:moveTo>
                  <a:pt x="114646" y="423"/>
                </a:moveTo>
                <a:cubicBezTo>
                  <a:pt x="78190" y="423"/>
                  <a:pt x="48620" y="29894"/>
                  <a:pt x="48620" y="66356"/>
                </a:cubicBezTo>
                <a:cubicBezTo>
                  <a:pt x="48620" y="72135"/>
                  <a:pt x="49372" y="77740"/>
                  <a:pt x="50761" y="83056"/>
                </a:cubicBezTo>
                <a:cubicBezTo>
                  <a:pt x="58110" y="111487"/>
                  <a:pt x="83977" y="132521"/>
                  <a:pt x="114762" y="132521"/>
                </a:cubicBezTo>
                <a:lnTo>
                  <a:pt x="115051" y="132521"/>
                </a:lnTo>
                <a:lnTo>
                  <a:pt x="115340" y="132521"/>
                </a:lnTo>
                <a:cubicBezTo>
                  <a:pt x="151854" y="132521"/>
                  <a:pt x="181424" y="103050"/>
                  <a:pt x="181424" y="66587"/>
                </a:cubicBezTo>
                <a:cubicBezTo>
                  <a:pt x="181424" y="60809"/>
                  <a:pt x="180614" y="55204"/>
                  <a:pt x="179225" y="49887"/>
                </a:cubicBezTo>
                <a:cubicBezTo>
                  <a:pt x="171934" y="21457"/>
                  <a:pt x="146067" y="423"/>
                  <a:pt x="115282" y="423"/>
                </a:cubicBezTo>
                <a:lnTo>
                  <a:pt x="114993" y="423"/>
                </a:lnTo>
                <a:close/>
                <a:moveTo>
                  <a:pt x="286036" y="397"/>
                </a:moveTo>
                <a:cubicBezTo>
                  <a:pt x="249522" y="282"/>
                  <a:pt x="219952" y="29874"/>
                  <a:pt x="219952" y="66286"/>
                </a:cubicBezTo>
                <a:cubicBezTo>
                  <a:pt x="219952" y="72066"/>
                  <a:pt x="220762" y="77672"/>
                  <a:pt x="222151" y="82990"/>
                </a:cubicBezTo>
                <a:cubicBezTo>
                  <a:pt x="229442" y="111484"/>
                  <a:pt x="255309" y="132522"/>
                  <a:pt x="286094" y="132522"/>
                </a:cubicBezTo>
                <a:lnTo>
                  <a:pt x="286383" y="132522"/>
                </a:lnTo>
                <a:lnTo>
                  <a:pt x="286730" y="132522"/>
                </a:lnTo>
                <a:cubicBezTo>
                  <a:pt x="323186" y="132522"/>
                  <a:pt x="352756" y="103045"/>
                  <a:pt x="352756" y="66575"/>
                </a:cubicBezTo>
                <a:cubicBezTo>
                  <a:pt x="352756" y="60796"/>
                  <a:pt x="352004" y="55189"/>
                  <a:pt x="350615" y="49872"/>
                </a:cubicBezTo>
                <a:cubicBezTo>
                  <a:pt x="343266" y="21436"/>
                  <a:pt x="317399" y="397"/>
                  <a:pt x="286614" y="397"/>
                </a:cubicBezTo>
                <a:lnTo>
                  <a:pt x="286325" y="397"/>
                </a:lnTo>
                <a:close/>
                <a:moveTo>
                  <a:pt x="457411" y="0"/>
                </a:moveTo>
                <a:lnTo>
                  <a:pt x="458047" y="0"/>
                </a:lnTo>
                <a:cubicBezTo>
                  <a:pt x="488359" y="0"/>
                  <a:pt x="514795" y="20451"/>
                  <a:pt x="522315" y="49741"/>
                </a:cubicBezTo>
                <a:cubicBezTo>
                  <a:pt x="523761" y="55230"/>
                  <a:pt x="524513" y="60891"/>
                  <a:pt x="524513" y="66553"/>
                </a:cubicBezTo>
                <a:cubicBezTo>
                  <a:pt x="524513" y="103122"/>
                  <a:pt x="494722" y="132875"/>
                  <a:pt x="458105" y="132875"/>
                </a:cubicBezTo>
                <a:lnTo>
                  <a:pt x="457469" y="132875"/>
                </a:lnTo>
                <a:cubicBezTo>
                  <a:pt x="427157" y="132875"/>
                  <a:pt x="400721" y="112424"/>
                  <a:pt x="393201" y="83133"/>
                </a:cubicBezTo>
                <a:cubicBezTo>
                  <a:pt x="391755" y="77645"/>
                  <a:pt x="391003" y="71983"/>
                  <a:pt x="391003" y="66322"/>
                </a:cubicBezTo>
                <a:cubicBezTo>
                  <a:pt x="391003" y="29752"/>
                  <a:pt x="420794" y="0"/>
                  <a:pt x="457411" y="0"/>
                </a:cubicBezTo>
                <a:close/>
                <a:moveTo>
                  <a:pt x="285868" y="0"/>
                </a:moveTo>
                <a:lnTo>
                  <a:pt x="286621" y="0"/>
                </a:lnTo>
                <a:cubicBezTo>
                  <a:pt x="316948" y="0"/>
                  <a:pt x="343456" y="20451"/>
                  <a:pt x="350980" y="49741"/>
                </a:cubicBezTo>
                <a:cubicBezTo>
                  <a:pt x="352427" y="55287"/>
                  <a:pt x="353179" y="60891"/>
                  <a:pt x="353179" y="66553"/>
                </a:cubicBezTo>
                <a:cubicBezTo>
                  <a:pt x="353179" y="103122"/>
                  <a:pt x="323372" y="132875"/>
                  <a:pt x="286736" y="132875"/>
                </a:cubicBezTo>
                <a:lnTo>
                  <a:pt x="286100" y="132875"/>
                </a:lnTo>
                <a:cubicBezTo>
                  <a:pt x="255772" y="132875"/>
                  <a:pt x="229322" y="112366"/>
                  <a:pt x="221740" y="83076"/>
                </a:cubicBezTo>
                <a:cubicBezTo>
                  <a:pt x="220294" y="77530"/>
                  <a:pt x="219599" y="71868"/>
                  <a:pt x="219599" y="66264"/>
                </a:cubicBezTo>
                <a:cubicBezTo>
                  <a:pt x="219599" y="29695"/>
                  <a:pt x="249348" y="0"/>
                  <a:pt x="285868" y="0"/>
                </a:cubicBezTo>
                <a:close/>
                <a:moveTo>
                  <a:pt x="114639" y="0"/>
                </a:moveTo>
                <a:lnTo>
                  <a:pt x="115275" y="0"/>
                </a:lnTo>
                <a:cubicBezTo>
                  <a:pt x="145603" y="0"/>
                  <a:pt x="172053" y="20451"/>
                  <a:pt x="179635" y="49741"/>
                </a:cubicBezTo>
                <a:cubicBezTo>
                  <a:pt x="181081" y="55230"/>
                  <a:pt x="181776" y="60891"/>
                  <a:pt x="181776" y="66553"/>
                </a:cubicBezTo>
                <a:cubicBezTo>
                  <a:pt x="181776" y="103122"/>
                  <a:pt x="151969" y="132875"/>
                  <a:pt x="115333" y="132875"/>
                </a:cubicBezTo>
                <a:lnTo>
                  <a:pt x="114754" y="132875"/>
                </a:lnTo>
                <a:cubicBezTo>
                  <a:pt x="84427" y="132875"/>
                  <a:pt x="57919" y="112424"/>
                  <a:pt x="50395" y="83133"/>
                </a:cubicBezTo>
                <a:cubicBezTo>
                  <a:pt x="48948" y="77645"/>
                  <a:pt x="48196" y="71983"/>
                  <a:pt x="48196" y="66322"/>
                </a:cubicBezTo>
                <a:cubicBezTo>
                  <a:pt x="48196" y="29752"/>
                  <a:pt x="78003" y="0"/>
                  <a:pt x="114639" y="0"/>
                </a:cubicBezTo>
                <a:close/>
              </a:path>
            </a:pathLst>
          </a:custGeom>
          <a:solidFill>
            <a:schemeClr val="accent1"/>
          </a:solidFill>
          <a:ln>
            <a:noFill/>
          </a:ln>
        </p:spPr>
        <p:txBody>
          <a:bodyPr wrap="square" lIns="68580" tIns="34290" rIns="68580" bIns="34290">
            <a:normAutofit/>
          </a:bodyPr>
          <a:lstStyle/>
          <a:p>
            <a:endParaRPr lang="zh-CN" altLang="en-US" sz="1350"/>
          </a:p>
        </p:txBody>
      </p:sp>
      <p:sp>
        <p:nvSpPr>
          <p:cNvPr id="50" name="iSľidê">
            <a:extLst>
              <a:ext uri="{FF2B5EF4-FFF2-40B4-BE49-F238E27FC236}">
                <a16:creationId xmlns:a16="http://schemas.microsoft.com/office/drawing/2014/main" id="{6926724A-5DD7-448A-9DE2-C69F8CC2956D}"/>
              </a:ext>
            </a:extLst>
          </p:cNvPr>
          <p:cNvSpPr/>
          <p:nvPr/>
        </p:nvSpPr>
        <p:spPr>
          <a:xfrm>
            <a:off x="2997901" y="3188970"/>
            <a:ext cx="918000" cy="1012508"/>
          </a:xfrm>
          <a:prstGeom prst="rect">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t" anchorCtr="0" forceAA="0" compatLnSpc="1">
            <a:normAutofit fontScale="77500" lnSpcReduction="20000"/>
          </a:bodyPr>
          <a:lstStyle/>
          <a:p>
            <a:pPr algn="ctr">
              <a:lnSpc>
                <a:spcPct val="170000"/>
              </a:lnSpc>
            </a:pPr>
            <a:r>
              <a:rPr lang="zh-CN" altLang="en-US" sz="1350" dirty="0"/>
              <a:t>全球第一个把“精益”和“节能” 结合的工厂</a:t>
            </a:r>
            <a:endParaRPr lang="en-US" altLang="zh-CN" sz="1200" dirty="0">
              <a:solidFill>
                <a:schemeClr val="tx1">
                  <a:lumMod val="85000"/>
                  <a:lumOff val="15000"/>
                </a:schemeClr>
              </a:solidFill>
            </a:endParaRPr>
          </a:p>
        </p:txBody>
      </p:sp>
      <p:sp>
        <p:nvSpPr>
          <p:cNvPr id="51" name="í$ḷíḍe">
            <a:extLst>
              <a:ext uri="{FF2B5EF4-FFF2-40B4-BE49-F238E27FC236}">
                <a16:creationId xmlns:a16="http://schemas.microsoft.com/office/drawing/2014/main" id="{2E9F8A8E-4CA0-48FC-8CAF-9ECEAF149938}"/>
              </a:ext>
            </a:extLst>
          </p:cNvPr>
          <p:cNvSpPr/>
          <p:nvPr/>
        </p:nvSpPr>
        <p:spPr>
          <a:xfrm>
            <a:off x="4019411" y="3188970"/>
            <a:ext cx="918000" cy="1012984"/>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t" anchorCtr="0" forceAA="0" compatLnSpc="1">
            <a:normAutofit fontScale="92500" lnSpcReduction="20000"/>
          </a:bodyPr>
          <a:lstStyle/>
          <a:p>
            <a:pPr marL="0" lvl="1" algn="ctr">
              <a:lnSpc>
                <a:spcPct val="160000"/>
              </a:lnSpc>
              <a:spcBef>
                <a:spcPct val="0"/>
              </a:spcBef>
            </a:pPr>
            <a:r>
              <a:rPr lang="zh-CN" altLang="en-US" sz="1200" dirty="0">
                <a:solidFill>
                  <a:schemeClr val="bg1"/>
                </a:solidFill>
              </a:rPr>
              <a:t>电厂工艺流程仿真、能源与动力相关实验</a:t>
            </a:r>
            <a:endParaRPr lang="en-US" altLang="zh-CN" sz="1200" dirty="0">
              <a:solidFill>
                <a:schemeClr val="bg1"/>
              </a:solidFill>
            </a:endParaRPr>
          </a:p>
        </p:txBody>
      </p:sp>
      <p:sp>
        <p:nvSpPr>
          <p:cNvPr id="52" name="iSľidê">
            <a:extLst>
              <a:ext uri="{FF2B5EF4-FFF2-40B4-BE49-F238E27FC236}">
                <a16:creationId xmlns:a16="http://schemas.microsoft.com/office/drawing/2014/main" id="{AC9D5E54-4B45-40D9-B3DB-8786A6706B2A}"/>
              </a:ext>
            </a:extLst>
          </p:cNvPr>
          <p:cNvSpPr/>
          <p:nvPr/>
        </p:nvSpPr>
        <p:spPr>
          <a:xfrm>
            <a:off x="5040920" y="3188970"/>
            <a:ext cx="918000" cy="1012508"/>
          </a:xfrm>
          <a:prstGeom prst="rect">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t" anchorCtr="0" forceAA="0" compatLnSpc="1">
            <a:normAutofit fontScale="85000" lnSpcReduction="20000"/>
          </a:bodyPr>
          <a:lstStyle/>
          <a:p>
            <a:pPr algn="ctr">
              <a:lnSpc>
                <a:spcPct val="160000"/>
              </a:lnSpc>
            </a:pPr>
            <a:r>
              <a:rPr lang="zh-CN" altLang="en-US" sz="1350" dirty="0"/>
              <a:t>污水资源化和大气污染与控制领域相关实验</a:t>
            </a:r>
            <a:endParaRPr lang="en-US" altLang="zh-CN" sz="1200" dirty="0">
              <a:solidFill>
                <a:schemeClr val="tx1">
                  <a:lumMod val="85000"/>
                  <a:lumOff val="15000"/>
                </a:schemeClr>
              </a:solidFill>
            </a:endParaRPr>
          </a:p>
        </p:txBody>
      </p:sp>
      <p:sp>
        <p:nvSpPr>
          <p:cNvPr id="53" name="í$ḷíḍe">
            <a:extLst>
              <a:ext uri="{FF2B5EF4-FFF2-40B4-BE49-F238E27FC236}">
                <a16:creationId xmlns:a16="http://schemas.microsoft.com/office/drawing/2014/main" id="{AB5B38EC-818C-4564-B223-048973DC61AF}"/>
              </a:ext>
            </a:extLst>
          </p:cNvPr>
          <p:cNvSpPr/>
          <p:nvPr/>
        </p:nvSpPr>
        <p:spPr>
          <a:xfrm>
            <a:off x="6062430" y="3188970"/>
            <a:ext cx="918000" cy="1012984"/>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t" anchorCtr="0" forceAA="0" compatLnSpc="1">
            <a:normAutofit fontScale="92500"/>
          </a:bodyPr>
          <a:lstStyle/>
          <a:p>
            <a:pPr marL="171450" lvl="1" algn="ctr">
              <a:lnSpc>
                <a:spcPct val="150000"/>
              </a:lnSpc>
              <a:spcBef>
                <a:spcPct val="0"/>
              </a:spcBef>
              <a:spcAft>
                <a:spcPct val="15000"/>
              </a:spcAft>
            </a:pPr>
            <a:r>
              <a:rPr lang="zh-CN" altLang="en-US" sz="1200" dirty="0">
                <a:solidFill>
                  <a:schemeClr val="bg1"/>
                </a:solidFill>
              </a:rPr>
              <a:t>机器人及无人机开发研究</a:t>
            </a:r>
            <a:endParaRPr lang="en-US" altLang="zh-CN" sz="1200" dirty="0">
              <a:solidFill>
                <a:schemeClr val="bg1"/>
              </a:solidFill>
            </a:endParaRPr>
          </a:p>
        </p:txBody>
      </p:sp>
      <p:sp>
        <p:nvSpPr>
          <p:cNvPr id="54" name="iSľidê">
            <a:extLst>
              <a:ext uri="{FF2B5EF4-FFF2-40B4-BE49-F238E27FC236}">
                <a16:creationId xmlns:a16="http://schemas.microsoft.com/office/drawing/2014/main" id="{B60C13AA-4256-4F41-BF80-09D8F8D7FB36}"/>
              </a:ext>
            </a:extLst>
          </p:cNvPr>
          <p:cNvSpPr/>
          <p:nvPr/>
        </p:nvSpPr>
        <p:spPr>
          <a:xfrm>
            <a:off x="7083940" y="3188970"/>
            <a:ext cx="918000" cy="1012508"/>
          </a:xfrm>
          <a:prstGeom prst="rect">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t" anchorCtr="0" forceAA="0" compatLnSpc="1">
            <a:normAutofit/>
          </a:bodyPr>
          <a:lstStyle/>
          <a:p>
            <a:pPr algn="ctr">
              <a:lnSpc>
                <a:spcPct val="150000"/>
              </a:lnSpc>
            </a:pPr>
            <a:r>
              <a:rPr lang="zh-CN" altLang="en-US" sz="1200" dirty="0">
                <a:solidFill>
                  <a:schemeClr val="tx1">
                    <a:lumMod val="85000"/>
                    <a:lumOff val="15000"/>
                  </a:schemeClr>
                </a:solidFill>
              </a:rPr>
              <a:t>流体力学、水力学相关实验</a:t>
            </a:r>
            <a:endParaRPr lang="en-US" altLang="zh-CN" sz="1200" dirty="0">
              <a:solidFill>
                <a:schemeClr val="tx1">
                  <a:lumMod val="85000"/>
                  <a:lumOff val="15000"/>
                </a:schemeClr>
              </a:solidFill>
            </a:endParaRPr>
          </a:p>
        </p:txBody>
      </p:sp>
      <p:sp>
        <p:nvSpPr>
          <p:cNvPr id="55" name="í$ḷíḍe">
            <a:extLst>
              <a:ext uri="{FF2B5EF4-FFF2-40B4-BE49-F238E27FC236}">
                <a16:creationId xmlns:a16="http://schemas.microsoft.com/office/drawing/2014/main" id="{F2B0FE76-38E8-4008-A012-0BDE5FC496D8}"/>
              </a:ext>
            </a:extLst>
          </p:cNvPr>
          <p:cNvSpPr/>
          <p:nvPr/>
        </p:nvSpPr>
        <p:spPr>
          <a:xfrm>
            <a:off x="8105450" y="3188970"/>
            <a:ext cx="918000" cy="1012984"/>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t" anchorCtr="0" forceAA="0" compatLnSpc="1">
            <a:normAutofit fontScale="77500" lnSpcReduction="20000"/>
          </a:bodyPr>
          <a:lstStyle/>
          <a:p>
            <a:pPr marL="0" lvl="1" algn="ctr">
              <a:lnSpc>
                <a:spcPct val="170000"/>
              </a:lnSpc>
              <a:spcBef>
                <a:spcPct val="0"/>
              </a:spcBef>
            </a:pPr>
            <a:r>
              <a:rPr lang="zh-CN" altLang="en-US" sz="1350" dirty="0"/>
              <a:t>进行中国物联网应用与推进等相关研究</a:t>
            </a:r>
            <a:endParaRPr lang="en-US" altLang="zh-CN" sz="1200" dirty="0">
              <a:solidFill>
                <a:schemeClr val="bg1"/>
              </a:solidFill>
            </a:endParaRPr>
          </a:p>
        </p:txBody>
      </p:sp>
      <p:sp>
        <p:nvSpPr>
          <p:cNvPr id="56" name="iSľidê">
            <a:extLst>
              <a:ext uri="{FF2B5EF4-FFF2-40B4-BE49-F238E27FC236}">
                <a16:creationId xmlns:a16="http://schemas.microsoft.com/office/drawing/2014/main" id="{71B46E04-33CB-49FB-B6C6-7D4514523CAD}"/>
              </a:ext>
            </a:extLst>
          </p:cNvPr>
          <p:cNvSpPr/>
          <p:nvPr/>
        </p:nvSpPr>
        <p:spPr>
          <a:xfrm>
            <a:off x="954881" y="4523881"/>
            <a:ext cx="918000" cy="429917"/>
          </a:xfrm>
          <a:prstGeom prst="rect">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normAutofit/>
          </a:bodyPr>
          <a:lstStyle/>
          <a:p>
            <a:pPr algn="ctr">
              <a:lnSpc>
                <a:spcPct val="120000"/>
              </a:lnSpc>
            </a:pPr>
            <a:r>
              <a:rPr lang="zh-CN" altLang="en-US" sz="1200" dirty="0">
                <a:solidFill>
                  <a:schemeClr val="tx1">
                    <a:lumMod val="85000"/>
                    <a:lumOff val="15000"/>
                  </a:schemeClr>
                </a:solidFill>
              </a:rPr>
              <a:t>张海萍</a:t>
            </a:r>
            <a:endParaRPr lang="en-US" altLang="zh-CN" sz="1200" dirty="0">
              <a:solidFill>
                <a:schemeClr val="tx1">
                  <a:lumMod val="85000"/>
                  <a:lumOff val="15000"/>
                </a:schemeClr>
              </a:solidFill>
            </a:endParaRPr>
          </a:p>
        </p:txBody>
      </p:sp>
      <p:sp>
        <p:nvSpPr>
          <p:cNvPr id="57" name="í$ḷíḍe">
            <a:extLst>
              <a:ext uri="{FF2B5EF4-FFF2-40B4-BE49-F238E27FC236}">
                <a16:creationId xmlns:a16="http://schemas.microsoft.com/office/drawing/2014/main" id="{59AFA022-58EB-4B77-96B8-F3048C932AE0}"/>
              </a:ext>
            </a:extLst>
          </p:cNvPr>
          <p:cNvSpPr/>
          <p:nvPr/>
        </p:nvSpPr>
        <p:spPr>
          <a:xfrm>
            <a:off x="1976391" y="4523881"/>
            <a:ext cx="918000" cy="43012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normAutofit/>
          </a:bodyPr>
          <a:lstStyle/>
          <a:p>
            <a:pPr marL="171450" lvl="1" indent="-171450" algn="ctr">
              <a:spcBef>
                <a:spcPct val="0"/>
              </a:spcBef>
              <a:spcAft>
                <a:spcPct val="15000"/>
              </a:spcAft>
            </a:pPr>
            <a:r>
              <a:rPr lang="zh-CN" altLang="en-US" sz="1200" dirty="0">
                <a:solidFill>
                  <a:schemeClr val="bg1"/>
                </a:solidFill>
              </a:rPr>
              <a:t>张文增</a:t>
            </a:r>
            <a:endParaRPr lang="en-US" altLang="zh-CN" sz="1200" dirty="0">
              <a:solidFill>
                <a:schemeClr val="bg1"/>
              </a:solidFill>
            </a:endParaRPr>
          </a:p>
        </p:txBody>
      </p:sp>
      <p:sp>
        <p:nvSpPr>
          <p:cNvPr id="58" name="iSľidê">
            <a:extLst>
              <a:ext uri="{FF2B5EF4-FFF2-40B4-BE49-F238E27FC236}">
                <a16:creationId xmlns:a16="http://schemas.microsoft.com/office/drawing/2014/main" id="{D9172E9F-C4B9-4187-8D51-72EE1D5D1D64}"/>
              </a:ext>
            </a:extLst>
          </p:cNvPr>
          <p:cNvSpPr/>
          <p:nvPr/>
        </p:nvSpPr>
        <p:spPr>
          <a:xfrm>
            <a:off x="2997901" y="4523881"/>
            <a:ext cx="918000" cy="429917"/>
          </a:xfrm>
          <a:prstGeom prst="rect">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normAutofit/>
          </a:bodyPr>
          <a:lstStyle/>
          <a:p>
            <a:pPr algn="ctr">
              <a:lnSpc>
                <a:spcPct val="120000"/>
              </a:lnSpc>
            </a:pPr>
            <a:r>
              <a:rPr lang="zh-CN" altLang="en-US" sz="1200" dirty="0">
                <a:solidFill>
                  <a:schemeClr val="tx1">
                    <a:lumMod val="85000"/>
                    <a:lumOff val="15000"/>
                  </a:schemeClr>
                </a:solidFill>
              </a:rPr>
              <a:t>王晓芳</a:t>
            </a:r>
            <a:endParaRPr lang="en-US" altLang="zh-CN" sz="1200" dirty="0">
              <a:solidFill>
                <a:schemeClr val="tx1">
                  <a:lumMod val="85000"/>
                  <a:lumOff val="15000"/>
                </a:schemeClr>
              </a:solidFill>
            </a:endParaRPr>
          </a:p>
        </p:txBody>
      </p:sp>
      <p:sp>
        <p:nvSpPr>
          <p:cNvPr id="59" name="í$ḷíḍe">
            <a:extLst>
              <a:ext uri="{FF2B5EF4-FFF2-40B4-BE49-F238E27FC236}">
                <a16:creationId xmlns:a16="http://schemas.microsoft.com/office/drawing/2014/main" id="{99325856-BCD5-4034-9260-F4423F3055A7}"/>
              </a:ext>
            </a:extLst>
          </p:cNvPr>
          <p:cNvSpPr/>
          <p:nvPr/>
        </p:nvSpPr>
        <p:spPr>
          <a:xfrm>
            <a:off x="4019411" y="4523881"/>
            <a:ext cx="918000" cy="43012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normAutofit/>
          </a:bodyPr>
          <a:lstStyle/>
          <a:p>
            <a:pPr marL="171450" lvl="1" indent="-171450" algn="ctr">
              <a:spcBef>
                <a:spcPct val="0"/>
              </a:spcBef>
              <a:spcAft>
                <a:spcPct val="15000"/>
              </a:spcAft>
            </a:pPr>
            <a:r>
              <a:rPr lang="zh-CN" altLang="en-US" sz="1200" dirty="0">
                <a:solidFill>
                  <a:schemeClr val="bg1"/>
                </a:solidFill>
              </a:rPr>
              <a:t>李辉</a:t>
            </a:r>
            <a:endParaRPr lang="en-US" altLang="zh-CN" sz="1200" dirty="0">
              <a:solidFill>
                <a:schemeClr val="bg1"/>
              </a:solidFill>
            </a:endParaRPr>
          </a:p>
        </p:txBody>
      </p:sp>
      <p:sp>
        <p:nvSpPr>
          <p:cNvPr id="60" name="iSľidê">
            <a:extLst>
              <a:ext uri="{FF2B5EF4-FFF2-40B4-BE49-F238E27FC236}">
                <a16:creationId xmlns:a16="http://schemas.microsoft.com/office/drawing/2014/main" id="{1B2BFB00-39A7-4D4A-B766-108A3CAB8BA8}"/>
              </a:ext>
            </a:extLst>
          </p:cNvPr>
          <p:cNvSpPr/>
          <p:nvPr/>
        </p:nvSpPr>
        <p:spPr>
          <a:xfrm>
            <a:off x="5040920" y="4523881"/>
            <a:ext cx="918000" cy="429917"/>
          </a:xfrm>
          <a:prstGeom prst="rect">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normAutofit/>
          </a:bodyPr>
          <a:lstStyle/>
          <a:p>
            <a:pPr algn="ctr">
              <a:lnSpc>
                <a:spcPct val="120000"/>
              </a:lnSpc>
            </a:pPr>
            <a:r>
              <a:rPr lang="zh-CN" altLang="en-US" sz="1200" dirty="0">
                <a:solidFill>
                  <a:schemeClr val="tx1">
                    <a:lumMod val="85000"/>
                    <a:lumOff val="15000"/>
                  </a:schemeClr>
                </a:solidFill>
              </a:rPr>
              <a:t>王志强</a:t>
            </a:r>
            <a:endParaRPr lang="en-US" altLang="zh-CN" sz="1200" dirty="0">
              <a:solidFill>
                <a:schemeClr val="tx1">
                  <a:lumMod val="85000"/>
                  <a:lumOff val="15000"/>
                </a:schemeClr>
              </a:solidFill>
            </a:endParaRPr>
          </a:p>
        </p:txBody>
      </p:sp>
      <p:sp>
        <p:nvSpPr>
          <p:cNvPr id="61" name="í$ḷíḍe">
            <a:extLst>
              <a:ext uri="{FF2B5EF4-FFF2-40B4-BE49-F238E27FC236}">
                <a16:creationId xmlns:a16="http://schemas.microsoft.com/office/drawing/2014/main" id="{CEED8378-74E5-47EE-AC90-2DB6065F6070}"/>
              </a:ext>
            </a:extLst>
          </p:cNvPr>
          <p:cNvSpPr/>
          <p:nvPr/>
        </p:nvSpPr>
        <p:spPr>
          <a:xfrm>
            <a:off x="6062430" y="4523881"/>
            <a:ext cx="918000" cy="43012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normAutofit/>
          </a:bodyPr>
          <a:lstStyle/>
          <a:p>
            <a:pPr marL="171450" lvl="1" indent="-171450" algn="ctr">
              <a:spcBef>
                <a:spcPct val="0"/>
              </a:spcBef>
              <a:spcAft>
                <a:spcPct val="15000"/>
              </a:spcAft>
            </a:pPr>
            <a:r>
              <a:rPr lang="zh-CN" altLang="en-US" sz="1200" dirty="0">
                <a:solidFill>
                  <a:schemeClr val="bg1"/>
                </a:solidFill>
              </a:rPr>
              <a:t>吕文祥</a:t>
            </a:r>
            <a:endParaRPr lang="en-US" altLang="zh-CN" sz="1200" dirty="0">
              <a:solidFill>
                <a:schemeClr val="bg1"/>
              </a:solidFill>
            </a:endParaRPr>
          </a:p>
        </p:txBody>
      </p:sp>
      <p:sp>
        <p:nvSpPr>
          <p:cNvPr id="62" name="iSľidê">
            <a:extLst>
              <a:ext uri="{FF2B5EF4-FFF2-40B4-BE49-F238E27FC236}">
                <a16:creationId xmlns:a16="http://schemas.microsoft.com/office/drawing/2014/main" id="{F7213F8E-1EF7-4648-AEF4-F0463F06BF13}"/>
              </a:ext>
            </a:extLst>
          </p:cNvPr>
          <p:cNvSpPr/>
          <p:nvPr/>
        </p:nvSpPr>
        <p:spPr>
          <a:xfrm>
            <a:off x="7083940" y="4523881"/>
            <a:ext cx="918000" cy="429917"/>
          </a:xfrm>
          <a:prstGeom prst="rect">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normAutofit/>
          </a:bodyPr>
          <a:lstStyle/>
          <a:p>
            <a:pPr algn="ctr">
              <a:lnSpc>
                <a:spcPct val="120000"/>
              </a:lnSpc>
            </a:pPr>
            <a:r>
              <a:rPr lang="zh-CN" altLang="en-US" sz="1200" dirty="0">
                <a:solidFill>
                  <a:schemeClr val="tx1">
                    <a:lumMod val="85000"/>
                    <a:lumOff val="15000"/>
                  </a:schemeClr>
                </a:solidFill>
              </a:rPr>
              <a:t>郑双凌</a:t>
            </a:r>
            <a:endParaRPr lang="en-US" altLang="zh-CN" sz="1200" dirty="0">
              <a:solidFill>
                <a:schemeClr val="tx1">
                  <a:lumMod val="85000"/>
                  <a:lumOff val="15000"/>
                </a:schemeClr>
              </a:solidFill>
            </a:endParaRPr>
          </a:p>
        </p:txBody>
      </p:sp>
      <p:sp>
        <p:nvSpPr>
          <p:cNvPr id="63" name="í$ḷíḍe">
            <a:extLst>
              <a:ext uri="{FF2B5EF4-FFF2-40B4-BE49-F238E27FC236}">
                <a16:creationId xmlns:a16="http://schemas.microsoft.com/office/drawing/2014/main" id="{4AFE8BD2-1180-46C9-9DE8-28D8D5F657F3}"/>
              </a:ext>
            </a:extLst>
          </p:cNvPr>
          <p:cNvSpPr/>
          <p:nvPr/>
        </p:nvSpPr>
        <p:spPr>
          <a:xfrm>
            <a:off x="8105450" y="4523881"/>
            <a:ext cx="918000" cy="43012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normAutofit/>
          </a:bodyPr>
          <a:lstStyle/>
          <a:p>
            <a:pPr marL="171450" lvl="1" indent="-171450" algn="ctr">
              <a:spcBef>
                <a:spcPct val="0"/>
              </a:spcBef>
              <a:spcAft>
                <a:spcPct val="15000"/>
              </a:spcAft>
            </a:pPr>
            <a:r>
              <a:rPr lang="zh-CN" altLang="en-US" sz="1200" dirty="0">
                <a:solidFill>
                  <a:schemeClr val="bg1"/>
                </a:solidFill>
              </a:rPr>
              <a:t>易大勇</a:t>
            </a:r>
            <a:endParaRPr lang="en-US" altLang="zh-CN" sz="1200" dirty="0">
              <a:solidFill>
                <a:schemeClr val="bg1"/>
              </a:solidFill>
            </a:endParaRPr>
          </a:p>
        </p:txBody>
      </p:sp>
    </p:spTree>
    <p:extLst>
      <p:ext uri="{BB962C8B-B14F-4D97-AF65-F5344CB8AC3E}">
        <p14:creationId xmlns:p14="http://schemas.microsoft.com/office/powerpoint/2010/main" val="192622750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33341" y="1315261"/>
            <a:ext cx="8279136" cy="594122"/>
          </a:xfrm>
        </p:spPr>
        <p:txBody>
          <a:bodyPr/>
          <a:lstStyle/>
          <a:p>
            <a:r>
              <a:rPr lang="zh-CN" altLang="en-US" dirty="0"/>
              <a:t>工训数据中心 </a:t>
            </a:r>
            <a:r>
              <a:rPr lang="en-US" altLang="zh-CN" dirty="0" err="1"/>
              <a:t>iCenter</a:t>
            </a:r>
            <a:r>
              <a:rPr lang="en-US" altLang="zh-CN" dirty="0"/>
              <a:t>-DC</a:t>
            </a:r>
            <a:endParaRPr lang="zh-CN" altLang="en-US" dirty="0"/>
          </a:p>
        </p:txBody>
      </p:sp>
      <p:sp>
        <p:nvSpPr>
          <p:cNvPr id="3" name="内容占位符 2"/>
          <p:cNvSpPr>
            <a:spLocks noGrp="1"/>
          </p:cNvSpPr>
          <p:nvPr>
            <p:ph idx="1"/>
          </p:nvPr>
        </p:nvSpPr>
        <p:spPr>
          <a:xfrm>
            <a:off x="321943" y="1818555"/>
            <a:ext cx="4732268" cy="1794913"/>
          </a:xfrm>
        </p:spPr>
        <p:txBody>
          <a:bodyPr>
            <a:normAutofit/>
          </a:bodyPr>
          <a:lstStyle/>
          <a:p>
            <a:pPr>
              <a:lnSpc>
                <a:spcPct val="150000"/>
              </a:lnSpc>
            </a:pPr>
            <a:r>
              <a:rPr lang="zh-CN" altLang="en-US" sz="2000" dirty="0"/>
              <a:t>训练中心</a:t>
            </a:r>
            <a:r>
              <a:rPr lang="zh-CN" altLang="en-US" sz="2000" b="1" dirty="0">
                <a:solidFill>
                  <a:srgbClr val="7030A0"/>
                </a:solidFill>
              </a:rPr>
              <a:t>虚拟仿真教学平台</a:t>
            </a:r>
            <a:r>
              <a:rPr lang="zh-CN" altLang="en-US" sz="2000" dirty="0"/>
              <a:t>的重要部分</a:t>
            </a:r>
            <a:endParaRPr lang="en-US" altLang="zh-CN" sz="2000" dirty="0"/>
          </a:p>
          <a:p>
            <a:pPr>
              <a:lnSpc>
                <a:spcPct val="150000"/>
              </a:lnSpc>
            </a:pPr>
            <a:r>
              <a:rPr lang="zh-CN" altLang="en-US" sz="2000" dirty="0"/>
              <a:t>服务对象：全校师生</a:t>
            </a:r>
            <a:endParaRPr lang="en-US" altLang="zh-CN" sz="2000" dirty="0"/>
          </a:p>
          <a:p>
            <a:pPr>
              <a:lnSpc>
                <a:spcPct val="150000"/>
              </a:lnSpc>
            </a:pPr>
            <a:r>
              <a:rPr lang="zh-CN" altLang="en-US" sz="2000" dirty="0"/>
              <a:t>自</a:t>
            </a:r>
            <a:r>
              <a:rPr lang="en-US" altLang="zh-CN" sz="2000" dirty="0"/>
              <a:t>2010</a:t>
            </a:r>
            <a:r>
              <a:rPr lang="zh-CN" altLang="en-US" sz="2000" dirty="0"/>
              <a:t>年启动规划、建设、营运</a:t>
            </a:r>
            <a:endParaRPr lang="en-US" altLang="zh-CN" sz="2000" dirty="0"/>
          </a:p>
          <a:p>
            <a:pPr>
              <a:lnSpc>
                <a:spcPct val="150000"/>
              </a:lnSpc>
            </a:pPr>
            <a:endParaRPr lang="zh-CN" altLang="en-US" sz="2000" dirty="0"/>
          </a:p>
        </p:txBody>
      </p:sp>
      <p:pic>
        <p:nvPicPr>
          <p:cNvPr id="5" name="图片 4"/>
          <p:cNvPicPr>
            <a:picLocks noChangeAspect="1"/>
          </p:cNvPicPr>
          <p:nvPr/>
        </p:nvPicPr>
        <p:blipFill>
          <a:blip r:embed="rId3"/>
          <a:stretch>
            <a:fillRect/>
          </a:stretch>
        </p:blipFill>
        <p:spPr>
          <a:xfrm>
            <a:off x="5039593" y="1599997"/>
            <a:ext cx="3798668" cy="2125145"/>
          </a:xfrm>
          <a:prstGeom prst="rect">
            <a:avLst/>
          </a:prstGeom>
        </p:spPr>
      </p:pic>
      <p:sp>
        <p:nvSpPr>
          <p:cNvPr id="4" name="矩形 3"/>
          <p:cNvSpPr/>
          <p:nvPr/>
        </p:nvSpPr>
        <p:spPr>
          <a:xfrm>
            <a:off x="321943" y="3257551"/>
            <a:ext cx="5309930" cy="2409057"/>
          </a:xfrm>
          <a:prstGeom prst="rect">
            <a:avLst/>
          </a:prstGeom>
        </p:spPr>
        <p:txBody>
          <a:bodyPr wrap="square">
            <a:spAutoFit/>
          </a:bodyPr>
          <a:lstStyle/>
          <a:p>
            <a:pPr marL="171450" indent="-171450">
              <a:lnSpc>
                <a:spcPct val="150000"/>
              </a:lnSpc>
              <a:spcBef>
                <a:spcPts val="750"/>
              </a:spcBef>
              <a:buFont typeface="Arial" panose="020B0604020202020204" pitchFamily="34" charset="0"/>
              <a:buChar char="•"/>
            </a:pPr>
            <a:r>
              <a:rPr lang="zh-CN" altLang="en-US" sz="2000" dirty="0">
                <a:latin typeface="+mj-ea"/>
                <a:ea typeface="+mj-ea"/>
              </a:rPr>
              <a:t>建设工作有：</a:t>
            </a:r>
            <a:endParaRPr lang="en-US" altLang="zh-CN" sz="2000" dirty="0">
              <a:latin typeface="+mj-ea"/>
              <a:ea typeface="+mj-ea"/>
            </a:endParaRPr>
          </a:p>
          <a:p>
            <a:pPr marL="600075" lvl="1" indent="-257175">
              <a:lnSpc>
                <a:spcPct val="150000"/>
              </a:lnSpc>
              <a:buFont typeface="Arial" panose="020B0604020202020204" pitchFamily="34" charset="0"/>
              <a:buChar char="•"/>
            </a:pPr>
            <a:r>
              <a:rPr lang="zh-CN" altLang="en-US" sz="1650" dirty="0"/>
              <a:t>规划面积</a:t>
            </a:r>
            <a:r>
              <a:rPr lang="en-US" altLang="zh-CN" sz="1650" dirty="0"/>
              <a:t>6.5x4</a:t>
            </a:r>
            <a:r>
              <a:rPr lang="zh-CN" altLang="en-US" sz="1650" dirty="0"/>
              <a:t>的面积，布置机柜</a:t>
            </a:r>
            <a:r>
              <a:rPr lang="en-US" altLang="zh-CN" sz="1650" dirty="0"/>
              <a:t>4-6</a:t>
            </a:r>
            <a:r>
              <a:rPr lang="zh-CN" altLang="en-US" sz="1650" dirty="0"/>
              <a:t>个</a:t>
            </a:r>
            <a:endParaRPr lang="en-US" altLang="zh-CN" sz="1650" dirty="0"/>
          </a:p>
          <a:p>
            <a:pPr marL="600075" lvl="1" indent="-257175">
              <a:lnSpc>
                <a:spcPct val="150000"/>
              </a:lnSpc>
              <a:buFont typeface="Arial" panose="020B0604020202020204" pitchFamily="34" charset="0"/>
              <a:buChar char="•"/>
            </a:pPr>
            <a:r>
              <a:rPr lang="zh-CN" altLang="en-US" sz="1650" dirty="0"/>
              <a:t>监控室与其它部分用透明隔板隔开</a:t>
            </a:r>
            <a:endParaRPr lang="en-US" altLang="zh-CN" sz="1650" dirty="0"/>
          </a:p>
          <a:p>
            <a:pPr marL="600075" lvl="1" indent="-257175">
              <a:lnSpc>
                <a:spcPct val="150000"/>
              </a:lnSpc>
              <a:buFont typeface="Arial" panose="020B0604020202020204" pitchFamily="34" charset="0"/>
              <a:buChar char="•"/>
            </a:pPr>
            <a:r>
              <a:rPr lang="zh-CN" altLang="en-US" sz="1650" dirty="0"/>
              <a:t>部署安全措施，如内部环境监控和物理安全</a:t>
            </a:r>
            <a:endParaRPr lang="en-US" altLang="zh-CN" sz="1650" dirty="0"/>
          </a:p>
          <a:p>
            <a:pPr marL="600075" lvl="1" indent="-257175">
              <a:lnSpc>
                <a:spcPct val="150000"/>
              </a:lnSpc>
              <a:buFont typeface="Arial" panose="020B0604020202020204" pitchFamily="34" charset="0"/>
              <a:buChar char="•"/>
            </a:pPr>
            <a:r>
              <a:rPr lang="zh-CN" altLang="en-US" sz="1650" dirty="0"/>
              <a:t>强电改造，容量</a:t>
            </a:r>
            <a:r>
              <a:rPr lang="en-US" altLang="zh-CN" sz="1650" dirty="0"/>
              <a:t>120A</a:t>
            </a:r>
            <a:r>
              <a:rPr lang="zh-CN" altLang="en-US" sz="1650" dirty="0"/>
              <a:t>；</a:t>
            </a:r>
            <a:r>
              <a:rPr lang="en-US" altLang="zh-CN" sz="1650" dirty="0"/>
              <a:t>UPS </a:t>
            </a:r>
            <a:r>
              <a:rPr lang="zh-CN" altLang="en-US" sz="1650" dirty="0"/>
              <a:t>断电保护系统建设</a:t>
            </a:r>
            <a:endParaRPr lang="en-US" altLang="zh-CN" sz="1650" dirty="0"/>
          </a:p>
          <a:p>
            <a:pPr marL="600075" lvl="1" indent="-257175">
              <a:lnSpc>
                <a:spcPct val="150000"/>
              </a:lnSpc>
              <a:buFont typeface="Arial" panose="020B0604020202020204" pitchFamily="34" charset="0"/>
              <a:buChar char="•"/>
            </a:pPr>
            <a:r>
              <a:rPr lang="zh-CN" altLang="en-US" sz="1650" dirty="0"/>
              <a:t>国标的强制要求：防静电地板，通风管道和空调 </a:t>
            </a:r>
          </a:p>
        </p:txBody>
      </p:sp>
    </p:spTree>
    <p:extLst>
      <p:ext uri="{BB962C8B-B14F-4D97-AF65-F5344CB8AC3E}">
        <p14:creationId xmlns:p14="http://schemas.microsoft.com/office/powerpoint/2010/main" val="400271528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53A407-8ED4-49DA-ABF9-2A017E297153}"/>
              </a:ext>
            </a:extLst>
          </p:cNvPr>
          <p:cNvSpPr>
            <a:spLocks noGrp="1"/>
          </p:cNvSpPr>
          <p:nvPr>
            <p:ph type="title"/>
          </p:nvPr>
        </p:nvSpPr>
        <p:spPr/>
        <p:txBody>
          <a:bodyPr/>
          <a:lstStyle/>
          <a:p>
            <a:r>
              <a:rPr lang="zh-CN" altLang="en-US" dirty="0"/>
              <a:t>资源列表（表明</a:t>
            </a:r>
            <a:r>
              <a:rPr lang="en-US" altLang="zh-CN" dirty="0" err="1"/>
              <a:t>icenter</a:t>
            </a:r>
            <a:r>
              <a:rPr lang="zh-CN" altLang="en-US" dirty="0"/>
              <a:t>中心具备很多能力）</a:t>
            </a:r>
          </a:p>
        </p:txBody>
      </p:sp>
      <p:sp>
        <p:nvSpPr>
          <p:cNvPr id="3" name="内容占位符 2">
            <a:extLst>
              <a:ext uri="{FF2B5EF4-FFF2-40B4-BE49-F238E27FC236}">
                <a16:creationId xmlns:a16="http://schemas.microsoft.com/office/drawing/2014/main" id="{213D8D50-A465-4A5E-AF28-E71D5987CF7F}"/>
              </a:ext>
            </a:extLst>
          </p:cNvPr>
          <p:cNvSpPr>
            <a:spLocks noGrp="1"/>
          </p:cNvSpPr>
          <p:nvPr>
            <p:ph idx="1"/>
          </p:nvPr>
        </p:nvSpPr>
        <p:spPr>
          <a:xfrm>
            <a:off x="628650" y="1961530"/>
            <a:ext cx="7886700" cy="3765377"/>
          </a:xfrm>
        </p:spPr>
        <p:txBody>
          <a:bodyPr>
            <a:normAutofit fontScale="92500" lnSpcReduction="20000"/>
          </a:bodyPr>
          <a:lstStyle/>
          <a:p>
            <a:r>
              <a:rPr lang="en-US" altLang="zh-CN" dirty="0"/>
              <a:t>0</a:t>
            </a:r>
            <a:r>
              <a:rPr lang="zh-CN" altLang="en-US" dirty="0"/>
              <a:t>、从数学科学院、美术、经管、苏世民、教务处的名师来加持（高旭东、白峰杉等老师）</a:t>
            </a:r>
            <a:endParaRPr lang="en-US" altLang="zh-CN" dirty="0"/>
          </a:p>
          <a:p>
            <a:r>
              <a:rPr lang="en-US" altLang="zh-CN" dirty="0"/>
              <a:t>1</a:t>
            </a:r>
            <a:r>
              <a:rPr lang="zh-CN" altLang="en-US" dirty="0"/>
              <a:t>、金工实习、精密铸造</a:t>
            </a:r>
            <a:endParaRPr lang="en-US" altLang="zh-CN" dirty="0"/>
          </a:p>
          <a:p>
            <a:r>
              <a:rPr lang="en-US" altLang="zh-CN" dirty="0"/>
              <a:t>2</a:t>
            </a:r>
            <a:r>
              <a:rPr lang="zh-CN" altLang="en-US" dirty="0"/>
              <a:t>、电工实习</a:t>
            </a:r>
            <a:endParaRPr lang="en-US" altLang="zh-CN" dirty="0"/>
          </a:p>
          <a:p>
            <a:r>
              <a:rPr lang="en-US" altLang="zh-CN" dirty="0"/>
              <a:t>3</a:t>
            </a:r>
            <a:r>
              <a:rPr lang="zh-CN" altLang="en-US" dirty="0"/>
              <a:t>、</a:t>
            </a:r>
            <a:r>
              <a:rPr lang="en-US" altLang="zh-CN" dirty="0"/>
              <a:t>3D</a:t>
            </a:r>
            <a:r>
              <a:rPr lang="zh-CN" altLang="en-US" dirty="0"/>
              <a:t>打印</a:t>
            </a:r>
            <a:endParaRPr lang="en-US" altLang="zh-CN" dirty="0"/>
          </a:p>
          <a:p>
            <a:r>
              <a:rPr lang="en-US" altLang="zh-CN" dirty="0"/>
              <a:t>4</a:t>
            </a:r>
            <a:r>
              <a:rPr lang="zh-CN" altLang="en-US" dirty="0"/>
              <a:t>、工业云计算与通信资源</a:t>
            </a:r>
            <a:endParaRPr lang="en-US" altLang="zh-CN" dirty="0"/>
          </a:p>
          <a:p>
            <a:r>
              <a:rPr lang="en-US" altLang="zh-CN" dirty="0"/>
              <a:t>5</a:t>
            </a:r>
            <a:r>
              <a:rPr lang="zh-CN" altLang="en-US" dirty="0"/>
              <a:t>、终身学习实验室</a:t>
            </a:r>
            <a:endParaRPr lang="en-US" altLang="zh-CN" dirty="0"/>
          </a:p>
          <a:p>
            <a:r>
              <a:rPr lang="en-US" altLang="zh-CN" dirty="0"/>
              <a:t>6</a:t>
            </a:r>
            <a:r>
              <a:rPr lang="zh-CN" altLang="en-US" dirty="0"/>
              <a:t>、麦肯锡数字能力中心</a:t>
            </a:r>
            <a:endParaRPr lang="en-US" altLang="zh-CN" dirty="0"/>
          </a:p>
          <a:p>
            <a:r>
              <a:rPr lang="en-US" altLang="zh-CN" dirty="0"/>
              <a:t>7</a:t>
            </a:r>
            <a:r>
              <a:rPr lang="zh-CN" altLang="en-US" dirty="0"/>
              <a:t>、木工</a:t>
            </a:r>
            <a:endParaRPr lang="en-US" altLang="zh-CN" dirty="0"/>
          </a:p>
          <a:p>
            <a:r>
              <a:rPr lang="en-US" altLang="zh-CN" dirty="0"/>
              <a:t>8</a:t>
            </a:r>
            <a:r>
              <a:rPr lang="zh-CN" altLang="en-US" dirty="0"/>
              <a:t>、全时的运营人才</a:t>
            </a:r>
            <a:endParaRPr lang="en-US" altLang="zh-CN" dirty="0"/>
          </a:p>
          <a:p>
            <a:r>
              <a:rPr lang="en-US" altLang="zh-CN" dirty="0"/>
              <a:t>9</a:t>
            </a:r>
            <a:r>
              <a:rPr lang="zh-CN" altLang="en-US" dirty="0"/>
              <a:t>、大健康研究中心、文化创意产业中心、与全国各地制造厂商协同的能力</a:t>
            </a:r>
            <a:endParaRPr lang="en-US" altLang="zh-CN" dirty="0"/>
          </a:p>
          <a:p>
            <a:r>
              <a:rPr lang="en-US" altLang="zh-CN" dirty="0"/>
              <a:t>10</a:t>
            </a:r>
            <a:r>
              <a:rPr lang="zh-CN" altLang="en-US" dirty="0"/>
              <a:t>、各种工业级软件</a:t>
            </a:r>
            <a:endParaRPr lang="en-US" altLang="zh-CN" dirty="0"/>
          </a:p>
          <a:p>
            <a:r>
              <a:rPr lang="en-US" altLang="zh-CN" dirty="0"/>
              <a:t>——————</a:t>
            </a:r>
            <a:r>
              <a:rPr lang="zh-CN" altLang="en-US" dirty="0"/>
              <a:t>目的：引出校中校概念、提出改造可能</a:t>
            </a:r>
          </a:p>
        </p:txBody>
      </p:sp>
    </p:spTree>
    <p:extLst>
      <p:ext uri="{BB962C8B-B14F-4D97-AF65-F5344CB8AC3E}">
        <p14:creationId xmlns:p14="http://schemas.microsoft.com/office/powerpoint/2010/main" val="90581712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38CADF-936D-481F-A68C-C8F3B31CB850}"/>
              </a:ext>
            </a:extLst>
          </p:cNvPr>
          <p:cNvSpPr>
            <a:spLocks noGrp="1"/>
          </p:cNvSpPr>
          <p:nvPr>
            <p:ph type="title"/>
          </p:nvPr>
        </p:nvSpPr>
        <p:spPr/>
        <p:txBody>
          <a:bodyPr/>
          <a:lstStyle/>
          <a:p>
            <a:r>
              <a:rPr lang="zh-CN" altLang="en-US" dirty="0"/>
              <a:t>互补性产业人才关系图</a:t>
            </a:r>
          </a:p>
        </p:txBody>
      </p:sp>
      <p:pic>
        <p:nvPicPr>
          <p:cNvPr id="5" name="内容占位符 4">
            <a:extLst>
              <a:ext uri="{FF2B5EF4-FFF2-40B4-BE49-F238E27FC236}">
                <a16:creationId xmlns:a16="http://schemas.microsoft.com/office/drawing/2014/main" id="{5945074E-A7D0-4F58-A76A-10E96878CBF2}"/>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rot="10800000">
            <a:off x="2396331" y="2226469"/>
            <a:ext cx="4351338" cy="3263504"/>
          </a:xfrm>
        </p:spPr>
      </p:pic>
    </p:spTree>
    <p:extLst>
      <p:ext uri="{BB962C8B-B14F-4D97-AF65-F5344CB8AC3E}">
        <p14:creationId xmlns:p14="http://schemas.microsoft.com/office/powerpoint/2010/main" val="390366334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8F735D-0494-4089-A5D6-69548F4187DB}"/>
              </a:ext>
            </a:extLst>
          </p:cNvPr>
          <p:cNvSpPr>
            <a:spLocks noGrp="1"/>
          </p:cNvSpPr>
          <p:nvPr>
            <p:ph type="title"/>
          </p:nvPr>
        </p:nvSpPr>
        <p:spPr>
          <a:xfrm>
            <a:off x="1794510" y="1050494"/>
            <a:ext cx="5554980" cy="1017270"/>
          </a:xfrm>
        </p:spPr>
        <p:txBody>
          <a:bodyPr/>
          <a:lstStyle/>
          <a:p>
            <a:r>
              <a:rPr lang="zh-CN" altLang="en-US" dirty="0"/>
              <a:t>按照右图方式画成人才矩阵</a:t>
            </a:r>
          </a:p>
        </p:txBody>
      </p:sp>
      <p:pic>
        <p:nvPicPr>
          <p:cNvPr id="5" name="图片 4">
            <a:extLst>
              <a:ext uri="{FF2B5EF4-FFF2-40B4-BE49-F238E27FC236}">
                <a16:creationId xmlns:a16="http://schemas.microsoft.com/office/drawing/2014/main" id="{B6012BFC-7DDD-45E4-9B70-23CC1BF2471C}"/>
              </a:ext>
            </a:extLst>
          </p:cNvPr>
          <p:cNvPicPr>
            <a:picLocks noChangeAspect="1"/>
          </p:cNvPicPr>
          <p:nvPr/>
        </p:nvPicPr>
        <p:blipFill>
          <a:blip r:embed="rId2"/>
          <a:stretch>
            <a:fillRect/>
          </a:stretch>
        </p:blipFill>
        <p:spPr>
          <a:xfrm>
            <a:off x="317176" y="2389387"/>
            <a:ext cx="4254824" cy="2556303"/>
          </a:xfrm>
          <a:prstGeom prst="rect">
            <a:avLst/>
          </a:prstGeom>
        </p:spPr>
      </p:pic>
      <p:pic>
        <p:nvPicPr>
          <p:cNvPr id="4" name="图片 3">
            <a:extLst>
              <a:ext uri="{FF2B5EF4-FFF2-40B4-BE49-F238E27FC236}">
                <a16:creationId xmlns:a16="http://schemas.microsoft.com/office/drawing/2014/main" id="{B485AF04-88CF-4A95-B3EA-E348ABDC480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0800000">
            <a:off x="4989443" y="2258667"/>
            <a:ext cx="3756990" cy="2817743"/>
          </a:xfrm>
          <a:prstGeom prst="rect">
            <a:avLst/>
          </a:prstGeom>
        </p:spPr>
      </p:pic>
    </p:spTree>
    <p:extLst>
      <p:ext uri="{BB962C8B-B14F-4D97-AF65-F5344CB8AC3E}">
        <p14:creationId xmlns:p14="http://schemas.microsoft.com/office/powerpoint/2010/main" val="242474396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6751" y="1091227"/>
            <a:ext cx="7048499" cy="4287224"/>
          </a:xfrm>
          <a:prstGeom prst="rect">
            <a:avLst/>
          </a:prstGeom>
          <a:noFill/>
          <a:extLst>
            <a:ext uri="{909E8E84-426E-40DD-AFC4-6F175D3DCCD1}">
              <a14:hiddenFill xmlns:a14="http://schemas.microsoft.com/office/drawing/2010/main">
                <a:solidFill>
                  <a:srgbClr val="FFFFFF"/>
                </a:solidFill>
              </a14:hiddenFill>
            </a:ext>
          </a:extLst>
        </p:spPr>
      </p:pic>
      <p:pic>
        <p:nvPicPr>
          <p:cNvPr id="4" name="图片 3"/>
          <p:cNvPicPr>
            <a:picLocks noChangeAspect="1"/>
          </p:cNvPicPr>
          <p:nvPr/>
        </p:nvPicPr>
        <p:blipFill>
          <a:blip r:embed="rId3"/>
          <a:stretch>
            <a:fillRect/>
          </a:stretch>
        </p:blipFill>
        <p:spPr>
          <a:xfrm>
            <a:off x="681060" y="1091227"/>
            <a:ext cx="7034189" cy="4287224"/>
          </a:xfrm>
          <a:prstGeom prst="rect">
            <a:avLst/>
          </a:prstGeom>
        </p:spPr>
      </p:pic>
      <p:sp>
        <p:nvSpPr>
          <p:cNvPr id="30" name="矩形 29"/>
          <p:cNvSpPr/>
          <p:nvPr/>
        </p:nvSpPr>
        <p:spPr>
          <a:xfrm>
            <a:off x="666750" y="1091227"/>
            <a:ext cx="7048499" cy="4287224"/>
          </a:xfrm>
          <a:prstGeom prst="rect">
            <a:avLst/>
          </a:prstGeom>
          <a:gradFill flip="none" rotWithShape="1">
            <a:gsLst>
              <a:gs pos="26000">
                <a:srgbClr val="D9B3FF"/>
              </a:gs>
              <a:gs pos="16000">
                <a:srgbClr val="E0C1FF">
                  <a:alpha val="52941"/>
                </a:srgbClr>
              </a:gs>
              <a:gs pos="94000">
                <a:srgbClr val="CD9BFF"/>
              </a:gs>
              <a:gs pos="0">
                <a:schemeClr val="bg1">
                  <a:shade val="100000"/>
                  <a:satMod val="11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1" name="文本框 30"/>
          <p:cNvSpPr txBox="1"/>
          <p:nvPr/>
        </p:nvSpPr>
        <p:spPr>
          <a:xfrm>
            <a:off x="3540421" y="1884052"/>
            <a:ext cx="1508746" cy="553998"/>
          </a:xfrm>
          <a:prstGeom prst="rect">
            <a:avLst/>
          </a:prstGeom>
          <a:noFill/>
          <a:effectLst>
            <a:outerShdw blurRad="50800" dist="38100" dir="2700000" algn="tl" rotWithShape="0">
              <a:prstClr val="black">
                <a:alpha val="40000"/>
              </a:prstClr>
            </a:outerShdw>
          </a:effectLst>
        </p:spPr>
        <p:txBody>
          <a:bodyPr wrap="none" rtlCol="0">
            <a:spAutoFit/>
          </a:bodyPr>
          <a:lstStyle/>
          <a:p>
            <a:r>
              <a:rPr lang="en-US" altLang="zh-CN" sz="3000" b="1" dirty="0" err="1">
                <a:solidFill>
                  <a:schemeClr val="tx1">
                    <a:lumMod val="75000"/>
                    <a:lumOff val="25000"/>
                  </a:schemeClr>
                </a:solidFill>
              </a:rPr>
              <a:t>iCenter</a:t>
            </a:r>
            <a:endParaRPr lang="zh-CN" altLang="en-US" sz="3000" b="1" dirty="0">
              <a:solidFill>
                <a:schemeClr val="tx1">
                  <a:lumMod val="75000"/>
                  <a:lumOff val="25000"/>
                </a:schemeClr>
              </a:solidFill>
            </a:endParaRPr>
          </a:p>
        </p:txBody>
      </p:sp>
      <p:sp>
        <p:nvSpPr>
          <p:cNvPr id="33" name="矩形: 圆角 32"/>
          <p:cNvSpPr/>
          <p:nvPr/>
        </p:nvSpPr>
        <p:spPr>
          <a:xfrm>
            <a:off x="1371601" y="2152650"/>
            <a:ext cx="1478280" cy="207264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350" dirty="0">
              <a:solidFill>
                <a:schemeClr val="tx1">
                  <a:lumMod val="75000"/>
                  <a:lumOff val="25000"/>
                </a:schemeClr>
              </a:solidFill>
            </a:endParaRPr>
          </a:p>
          <a:p>
            <a:pPr algn="ctr"/>
            <a:r>
              <a:rPr lang="zh-CN" altLang="en-US" sz="1350" dirty="0">
                <a:solidFill>
                  <a:schemeClr val="tx1">
                    <a:lumMod val="75000"/>
                    <a:lumOff val="25000"/>
                  </a:schemeClr>
                </a:solidFill>
              </a:rPr>
              <a:t>顶级学院</a:t>
            </a:r>
            <a:r>
              <a:rPr lang="en-US" altLang="zh-CN" sz="1350" dirty="0">
                <a:solidFill>
                  <a:schemeClr val="tx1">
                    <a:lumMod val="75000"/>
                    <a:lumOff val="25000"/>
                  </a:schemeClr>
                </a:solidFill>
              </a:rPr>
              <a:t>20</a:t>
            </a:r>
            <a:r>
              <a:rPr lang="zh-CN" altLang="en-US" sz="1350" dirty="0">
                <a:solidFill>
                  <a:schemeClr val="tx1">
                    <a:lumMod val="75000"/>
                    <a:lumOff val="25000"/>
                  </a:schemeClr>
                </a:solidFill>
              </a:rPr>
              <a:t>个专业系</a:t>
            </a:r>
            <a:r>
              <a:rPr lang="en-US" altLang="zh-CN" sz="1350" dirty="0">
                <a:solidFill>
                  <a:schemeClr val="tx1">
                    <a:lumMod val="75000"/>
                    <a:lumOff val="25000"/>
                  </a:schemeClr>
                </a:solidFill>
              </a:rPr>
              <a:t>59</a:t>
            </a:r>
            <a:r>
              <a:rPr lang="zh-CN" altLang="en-US" sz="1350" dirty="0">
                <a:solidFill>
                  <a:schemeClr val="tx1">
                    <a:lumMod val="75000"/>
                    <a:lumOff val="25000"/>
                  </a:schemeClr>
                </a:solidFill>
              </a:rPr>
              <a:t>个</a:t>
            </a:r>
            <a:endParaRPr lang="en-US" altLang="zh-CN" sz="1350" dirty="0">
              <a:solidFill>
                <a:schemeClr val="tx1">
                  <a:lumMod val="75000"/>
                  <a:lumOff val="25000"/>
                </a:schemeClr>
              </a:solidFill>
            </a:endParaRPr>
          </a:p>
          <a:p>
            <a:pPr algn="ctr"/>
            <a:r>
              <a:rPr lang="zh-CN" altLang="en-US" sz="1350" dirty="0">
                <a:solidFill>
                  <a:schemeClr val="tx1">
                    <a:lumMod val="75000"/>
                    <a:lumOff val="25000"/>
                  </a:schemeClr>
                </a:solidFill>
              </a:rPr>
              <a:t>专家</a:t>
            </a:r>
            <a:r>
              <a:rPr lang="en-US" altLang="zh-CN" sz="1350" dirty="0">
                <a:solidFill>
                  <a:schemeClr val="tx1">
                    <a:lumMod val="75000"/>
                    <a:lumOff val="25000"/>
                  </a:schemeClr>
                </a:solidFill>
              </a:rPr>
              <a:t>3485</a:t>
            </a:r>
            <a:r>
              <a:rPr lang="zh-CN" altLang="en-US" sz="1350" dirty="0">
                <a:solidFill>
                  <a:schemeClr val="tx1">
                    <a:lumMod val="75000"/>
                    <a:lumOff val="25000"/>
                  </a:schemeClr>
                </a:solidFill>
              </a:rPr>
              <a:t>名</a:t>
            </a:r>
            <a:endParaRPr lang="en-US" altLang="zh-CN" sz="1350" dirty="0">
              <a:solidFill>
                <a:schemeClr val="tx1">
                  <a:lumMod val="75000"/>
                  <a:lumOff val="25000"/>
                </a:schemeClr>
              </a:solidFill>
            </a:endParaRPr>
          </a:p>
          <a:p>
            <a:pPr algn="ctr"/>
            <a:r>
              <a:rPr lang="zh-CN" altLang="en-US" sz="1350" dirty="0">
                <a:solidFill>
                  <a:schemeClr val="tx1">
                    <a:lumMod val="75000"/>
                    <a:lumOff val="25000"/>
                  </a:schemeClr>
                </a:solidFill>
              </a:rPr>
              <a:t>人才</a:t>
            </a:r>
            <a:r>
              <a:rPr lang="en-US" altLang="zh-CN" sz="1350" dirty="0">
                <a:solidFill>
                  <a:schemeClr val="tx1">
                    <a:lumMod val="75000"/>
                    <a:lumOff val="25000"/>
                  </a:schemeClr>
                </a:solidFill>
              </a:rPr>
              <a:t>8310 </a:t>
            </a:r>
            <a:r>
              <a:rPr lang="zh-CN" altLang="en-US" sz="1350" dirty="0">
                <a:solidFill>
                  <a:schemeClr val="tx1">
                    <a:lumMod val="75000"/>
                    <a:lumOff val="25000"/>
                  </a:schemeClr>
                </a:solidFill>
              </a:rPr>
              <a:t>位</a:t>
            </a:r>
            <a:r>
              <a:rPr lang="en-US" altLang="zh-CN" sz="1350" dirty="0">
                <a:solidFill>
                  <a:schemeClr val="tx1">
                    <a:lumMod val="75000"/>
                    <a:lumOff val="25000"/>
                  </a:schemeClr>
                </a:solidFill>
              </a:rPr>
              <a:t>/</a:t>
            </a:r>
            <a:r>
              <a:rPr lang="zh-CN" altLang="en-US" sz="1350" dirty="0">
                <a:solidFill>
                  <a:schemeClr val="tx1">
                    <a:lumMod val="75000"/>
                    <a:lumOff val="25000"/>
                  </a:schemeClr>
                </a:solidFill>
              </a:rPr>
              <a:t>年</a:t>
            </a:r>
            <a:endParaRPr lang="en-US" altLang="zh-CN" sz="1350" dirty="0">
              <a:solidFill>
                <a:schemeClr val="tx1">
                  <a:lumMod val="75000"/>
                  <a:lumOff val="25000"/>
                </a:schemeClr>
              </a:solidFill>
            </a:endParaRPr>
          </a:p>
          <a:p>
            <a:pPr algn="ctr"/>
            <a:endParaRPr lang="zh-CN" altLang="en-US" sz="1350" dirty="0">
              <a:solidFill>
                <a:schemeClr val="tx1">
                  <a:lumMod val="75000"/>
                  <a:lumOff val="25000"/>
                </a:schemeClr>
              </a:solidFill>
            </a:endParaRPr>
          </a:p>
        </p:txBody>
      </p:sp>
      <p:sp>
        <p:nvSpPr>
          <p:cNvPr id="34" name="文本框 33"/>
          <p:cNvSpPr txBox="1"/>
          <p:nvPr/>
        </p:nvSpPr>
        <p:spPr>
          <a:xfrm>
            <a:off x="1837328" y="3630221"/>
            <a:ext cx="649537" cy="369332"/>
          </a:xfrm>
          <a:prstGeom prst="rect">
            <a:avLst/>
          </a:prstGeom>
          <a:noFill/>
        </p:spPr>
        <p:txBody>
          <a:bodyPr wrap="none" rtlCol="0">
            <a:spAutoFit/>
          </a:bodyPr>
          <a:lstStyle/>
          <a:p>
            <a:r>
              <a:rPr lang="zh-CN" altLang="en-US" b="1" dirty="0">
                <a:solidFill>
                  <a:srgbClr val="002060"/>
                </a:solidFill>
              </a:rPr>
              <a:t>资源</a:t>
            </a:r>
          </a:p>
        </p:txBody>
      </p:sp>
      <p:sp>
        <p:nvSpPr>
          <p:cNvPr id="35" name="矩形: 圆角 34"/>
          <p:cNvSpPr/>
          <p:nvPr/>
        </p:nvSpPr>
        <p:spPr>
          <a:xfrm>
            <a:off x="5532120" y="2152650"/>
            <a:ext cx="1394460" cy="207264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50" dirty="0">
                <a:solidFill>
                  <a:schemeClr val="tx1">
                    <a:lumMod val="75000"/>
                    <a:lumOff val="25000"/>
                  </a:schemeClr>
                </a:solidFill>
              </a:rPr>
              <a:t>企业约</a:t>
            </a:r>
            <a:r>
              <a:rPr lang="en-US" altLang="zh-CN" sz="1350" dirty="0">
                <a:solidFill>
                  <a:schemeClr val="tx1">
                    <a:lumMod val="75000"/>
                    <a:lumOff val="25000"/>
                  </a:schemeClr>
                </a:solidFill>
              </a:rPr>
              <a:t>3000</a:t>
            </a:r>
            <a:r>
              <a:rPr lang="zh-CN" altLang="en-US" sz="1350" dirty="0">
                <a:solidFill>
                  <a:schemeClr val="tx1">
                    <a:lumMod val="75000"/>
                    <a:lumOff val="25000"/>
                  </a:schemeClr>
                </a:solidFill>
              </a:rPr>
              <a:t>万</a:t>
            </a:r>
            <a:endParaRPr lang="en-US" altLang="zh-CN" sz="1350" dirty="0">
              <a:solidFill>
                <a:schemeClr val="tx1">
                  <a:lumMod val="75000"/>
                  <a:lumOff val="25000"/>
                </a:schemeClr>
              </a:solidFill>
            </a:endParaRPr>
          </a:p>
          <a:p>
            <a:pPr algn="ctr"/>
            <a:r>
              <a:rPr lang="zh-CN" altLang="en-US" sz="1350" dirty="0">
                <a:solidFill>
                  <a:schemeClr val="tx1">
                    <a:lumMod val="75000"/>
                    <a:lumOff val="25000"/>
                  </a:schemeClr>
                </a:solidFill>
              </a:rPr>
              <a:t>院校约</a:t>
            </a:r>
            <a:r>
              <a:rPr lang="en-US" altLang="zh-CN" sz="1350" dirty="0">
                <a:solidFill>
                  <a:schemeClr val="tx1">
                    <a:lumMod val="75000"/>
                    <a:lumOff val="25000"/>
                  </a:schemeClr>
                </a:solidFill>
              </a:rPr>
              <a:t>5912</a:t>
            </a:r>
          </a:p>
          <a:p>
            <a:pPr algn="ctr"/>
            <a:r>
              <a:rPr lang="zh-CN" altLang="en-US" sz="1350" dirty="0">
                <a:solidFill>
                  <a:schemeClr val="tx1">
                    <a:lumMod val="75000"/>
                    <a:lumOff val="25000"/>
                  </a:schemeClr>
                </a:solidFill>
              </a:rPr>
              <a:t>个人约</a:t>
            </a:r>
            <a:r>
              <a:rPr lang="en-US" altLang="zh-CN" sz="1350" dirty="0">
                <a:solidFill>
                  <a:schemeClr val="tx1">
                    <a:lumMod val="75000"/>
                    <a:lumOff val="25000"/>
                  </a:schemeClr>
                </a:solidFill>
              </a:rPr>
              <a:t>14</a:t>
            </a:r>
            <a:r>
              <a:rPr lang="zh-CN" altLang="en-US" sz="1350" dirty="0">
                <a:solidFill>
                  <a:schemeClr val="tx1">
                    <a:lumMod val="75000"/>
                    <a:lumOff val="25000"/>
                  </a:schemeClr>
                </a:solidFill>
              </a:rPr>
              <a:t>亿</a:t>
            </a:r>
          </a:p>
        </p:txBody>
      </p:sp>
      <p:sp>
        <p:nvSpPr>
          <p:cNvPr id="36" name="文本框 35"/>
          <p:cNvSpPr txBox="1"/>
          <p:nvPr/>
        </p:nvSpPr>
        <p:spPr>
          <a:xfrm>
            <a:off x="5906408" y="3641189"/>
            <a:ext cx="649537" cy="369332"/>
          </a:xfrm>
          <a:prstGeom prst="rect">
            <a:avLst/>
          </a:prstGeom>
          <a:noFill/>
        </p:spPr>
        <p:txBody>
          <a:bodyPr wrap="none" rtlCol="0">
            <a:spAutoFit/>
          </a:bodyPr>
          <a:lstStyle/>
          <a:p>
            <a:r>
              <a:rPr lang="zh-CN" altLang="en-US" b="1" dirty="0">
                <a:solidFill>
                  <a:srgbClr val="C00000"/>
                </a:solidFill>
              </a:rPr>
              <a:t>需求</a:t>
            </a:r>
          </a:p>
        </p:txBody>
      </p:sp>
      <p:sp>
        <p:nvSpPr>
          <p:cNvPr id="37" name="文本框 36"/>
          <p:cNvSpPr txBox="1"/>
          <p:nvPr/>
        </p:nvSpPr>
        <p:spPr>
          <a:xfrm>
            <a:off x="1837328" y="2343150"/>
            <a:ext cx="649537" cy="369332"/>
          </a:xfrm>
          <a:prstGeom prst="rect">
            <a:avLst/>
          </a:prstGeom>
          <a:noFill/>
        </p:spPr>
        <p:txBody>
          <a:bodyPr wrap="none" rtlCol="0">
            <a:spAutoFit/>
          </a:bodyPr>
          <a:lstStyle/>
          <a:p>
            <a:r>
              <a:rPr lang="zh-CN" altLang="en-US" b="1" dirty="0">
                <a:solidFill>
                  <a:srgbClr val="C00000"/>
                </a:solidFill>
              </a:rPr>
              <a:t>内因</a:t>
            </a:r>
          </a:p>
        </p:txBody>
      </p:sp>
      <p:sp>
        <p:nvSpPr>
          <p:cNvPr id="38" name="文本框 37"/>
          <p:cNvSpPr txBox="1"/>
          <p:nvPr/>
        </p:nvSpPr>
        <p:spPr>
          <a:xfrm>
            <a:off x="5906408" y="2354119"/>
            <a:ext cx="649537" cy="369332"/>
          </a:xfrm>
          <a:prstGeom prst="rect">
            <a:avLst/>
          </a:prstGeom>
          <a:noFill/>
        </p:spPr>
        <p:txBody>
          <a:bodyPr wrap="none" rtlCol="0">
            <a:spAutoFit/>
          </a:bodyPr>
          <a:lstStyle/>
          <a:p>
            <a:r>
              <a:rPr lang="zh-CN" altLang="en-US" b="1" dirty="0">
                <a:solidFill>
                  <a:srgbClr val="002060"/>
                </a:solidFill>
              </a:rPr>
              <a:t>外因</a:t>
            </a:r>
          </a:p>
        </p:txBody>
      </p:sp>
      <p:grpSp>
        <p:nvGrpSpPr>
          <p:cNvPr id="39" name="组合 38"/>
          <p:cNvGrpSpPr/>
          <p:nvPr/>
        </p:nvGrpSpPr>
        <p:grpSpPr>
          <a:xfrm>
            <a:off x="2983479" y="2547647"/>
            <a:ext cx="2419804" cy="907562"/>
            <a:chOff x="3977972" y="2253862"/>
            <a:chExt cx="3226405" cy="1210083"/>
          </a:xfrm>
        </p:grpSpPr>
        <p:grpSp>
          <p:nvGrpSpPr>
            <p:cNvPr id="40" name="组合 39"/>
            <p:cNvGrpSpPr/>
            <p:nvPr/>
          </p:nvGrpSpPr>
          <p:grpSpPr>
            <a:xfrm>
              <a:off x="3977972" y="2253862"/>
              <a:ext cx="3226405" cy="1210083"/>
              <a:chOff x="3961189" y="2539999"/>
              <a:chExt cx="2825691" cy="889001"/>
            </a:xfrm>
          </p:grpSpPr>
          <p:sp>
            <p:nvSpPr>
              <p:cNvPr id="42" name="箭头: 右 41"/>
              <p:cNvSpPr/>
              <p:nvPr/>
            </p:nvSpPr>
            <p:spPr>
              <a:xfrm>
                <a:off x="4572000" y="2540000"/>
                <a:ext cx="2214880" cy="889000"/>
              </a:xfrm>
              <a:prstGeom prst="rightArrow">
                <a:avLst/>
              </a:prstGeom>
              <a:solidFill>
                <a:srgbClr val="6E15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3" name="箭头: 右 42"/>
              <p:cNvSpPr/>
              <p:nvPr/>
            </p:nvSpPr>
            <p:spPr>
              <a:xfrm rot="10800000">
                <a:off x="3961189" y="2539999"/>
                <a:ext cx="2214880" cy="889000"/>
              </a:xfrm>
              <a:prstGeom prst="rightArrow">
                <a:avLst/>
              </a:prstGeom>
              <a:solidFill>
                <a:srgbClr val="6E15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41" name="文本框 40"/>
            <p:cNvSpPr txBox="1"/>
            <p:nvPr/>
          </p:nvSpPr>
          <p:spPr>
            <a:xfrm>
              <a:off x="4813772" y="2575137"/>
              <a:ext cx="1601295" cy="553997"/>
            </a:xfrm>
            <a:prstGeom prst="rect">
              <a:avLst/>
            </a:prstGeom>
            <a:noFill/>
          </p:spPr>
          <p:txBody>
            <a:bodyPr wrap="none" rtlCol="0">
              <a:spAutoFit/>
            </a:bodyPr>
            <a:lstStyle/>
            <a:p>
              <a:pPr algn="ctr"/>
              <a:r>
                <a:rPr lang="en-US" altLang="zh-CN" sz="2100" b="1" dirty="0">
                  <a:solidFill>
                    <a:schemeClr val="bg1"/>
                  </a:solidFill>
                </a:rPr>
                <a:t>DevOps</a:t>
              </a:r>
              <a:endParaRPr lang="zh-CN" altLang="en-US" sz="2100" b="1" dirty="0">
                <a:solidFill>
                  <a:schemeClr val="bg1"/>
                </a:solidFill>
              </a:endParaRPr>
            </a:p>
          </p:txBody>
        </p:sp>
      </p:grpSp>
      <p:grpSp>
        <p:nvGrpSpPr>
          <p:cNvPr id="17" name="组合 16"/>
          <p:cNvGrpSpPr/>
          <p:nvPr/>
        </p:nvGrpSpPr>
        <p:grpSpPr>
          <a:xfrm>
            <a:off x="2689860" y="1342246"/>
            <a:ext cx="3006717" cy="610386"/>
            <a:chOff x="3586480" y="646661"/>
            <a:chExt cx="4008956" cy="813848"/>
          </a:xfrm>
        </p:grpSpPr>
        <p:sp>
          <p:nvSpPr>
            <p:cNvPr id="18" name="箭头: 左弧形 17"/>
            <p:cNvSpPr/>
            <p:nvPr/>
          </p:nvSpPr>
          <p:spPr>
            <a:xfrm rot="5400000">
              <a:off x="5189638" y="-945289"/>
              <a:ext cx="802640" cy="4008956"/>
            </a:xfrm>
            <a:prstGeom prst="curved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19" name="文本框 18"/>
            <p:cNvSpPr txBox="1"/>
            <p:nvPr/>
          </p:nvSpPr>
          <p:spPr>
            <a:xfrm>
              <a:off x="5136592" y="646661"/>
              <a:ext cx="968641" cy="553997"/>
            </a:xfrm>
            <a:prstGeom prst="rect">
              <a:avLst/>
            </a:prstGeom>
            <a:noFill/>
            <a:effectLst>
              <a:outerShdw blurRad="50800" dist="38100" dir="2700000" algn="tl" rotWithShape="0">
                <a:prstClr val="black">
                  <a:alpha val="40000"/>
                </a:prstClr>
              </a:outerShdw>
            </a:effectLst>
          </p:spPr>
          <p:txBody>
            <a:bodyPr wrap="none" rtlCol="0">
              <a:spAutoFit/>
            </a:bodyPr>
            <a:lstStyle/>
            <a:p>
              <a:r>
                <a:rPr lang="zh-CN" altLang="en-US" sz="2100" b="1" dirty="0">
                  <a:solidFill>
                    <a:schemeClr val="bg1"/>
                  </a:solidFill>
                </a:rPr>
                <a:t>学习</a:t>
              </a:r>
            </a:p>
          </p:txBody>
        </p:sp>
      </p:grpSp>
      <p:grpSp>
        <p:nvGrpSpPr>
          <p:cNvPr id="20" name="组合 19"/>
          <p:cNvGrpSpPr/>
          <p:nvPr/>
        </p:nvGrpSpPr>
        <p:grpSpPr>
          <a:xfrm>
            <a:off x="2689860" y="4371968"/>
            <a:ext cx="3006717" cy="601980"/>
            <a:chOff x="3586480" y="4686290"/>
            <a:chExt cx="4008956" cy="802640"/>
          </a:xfrm>
        </p:grpSpPr>
        <p:sp>
          <p:nvSpPr>
            <p:cNvPr id="21" name="箭头: 左弧形 20"/>
            <p:cNvSpPr/>
            <p:nvPr/>
          </p:nvSpPr>
          <p:spPr>
            <a:xfrm rot="16200000">
              <a:off x="5189638" y="3083132"/>
              <a:ext cx="802640" cy="4008956"/>
            </a:xfrm>
            <a:prstGeom prst="curved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22" name="文本框 21"/>
            <p:cNvSpPr txBox="1"/>
            <p:nvPr/>
          </p:nvSpPr>
          <p:spPr>
            <a:xfrm>
              <a:off x="5136592" y="4909425"/>
              <a:ext cx="968641" cy="553997"/>
            </a:xfrm>
            <a:prstGeom prst="rect">
              <a:avLst/>
            </a:prstGeom>
            <a:noFill/>
            <a:effectLst>
              <a:outerShdw blurRad="50800" dist="38100" dir="2700000" algn="tl" rotWithShape="0">
                <a:prstClr val="black">
                  <a:alpha val="40000"/>
                </a:prstClr>
              </a:outerShdw>
            </a:effectLst>
          </p:spPr>
          <p:txBody>
            <a:bodyPr wrap="none" rtlCol="0">
              <a:spAutoFit/>
            </a:bodyPr>
            <a:lstStyle/>
            <a:p>
              <a:r>
                <a:rPr lang="zh-CN" altLang="en-US" sz="2100" b="1" dirty="0">
                  <a:solidFill>
                    <a:schemeClr val="bg1"/>
                  </a:solidFill>
                </a:rPr>
                <a:t>工程</a:t>
              </a:r>
            </a:p>
          </p:txBody>
        </p:sp>
      </p:grpSp>
      <p:grpSp>
        <p:nvGrpSpPr>
          <p:cNvPr id="2" name="组合 1"/>
          <p:cNvGrpSpPr/>
          <p:nvPr/>
        </p:nvGrpSpPr>
        <p:grpSpPr>
          <a:xfrm>
            <a:off x="3482163" y="3299361"/>
            <a:ext cx="803425" cy="1119015"/>
            <a:chOff x="4609015" y="3256148"/>
            <a:chExt cx="1071233" cy="1492020"/>
          </a:xfrm>
        </p:grpSpPr>
        <p:sp>
          <p:nvSpPr>
            <p:cNvPr id="25" name="箭头: 虚尾 24"/>
            <p:cNvSpPr/>
            <p:nvPr/>
          </p:nvSpPr>
          <p:spPr>
            <a:xfrm rot="16200000">
              <a:off x="4690349" y="3484659"/>
              <a:ext cx="902811" cy="445789"/>
            </a:xfrm>
            <a:prstGeom prst="stripedRightArrow">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6" name="文本框 25"/>
            <p:cNvSpPr txBox="1"/>
            <p:nvPr/>
          </p:nvSpPr>
          <p:spPr>
            <a:xfrm>
              <a:off x="4609015" y="4132615"/>
              <a:ext cx="1071233" cy="615553"/>
            </a:xfrm>
            <a:prstGeom prst="rect">
              <a:avLst/>
            </a:prstGeom>
            <a:noFill/>
          </p:spPr>
          <p:txBody>
            <a:bodyPr wrap="none" rtlCol="0">
              <a:spAutoFit/>
            </a:bodyPr>
            <a:lstStyle/>
            <a:p>
              <a:r>
                <a:rPr lang="zh-CN" altLang="en-US" sz="2400" b="1" dirty="0">
                  <a:solidFill>
                    <a:schemeClr val="tx1">
                      <a:lumMod val="75000"/>
                      <a:lumOff val="25000"/>
                    </a:schemeClr>
                  </a:solidFill>
                </a:rPr>
                <a:t>数据</a:t>
              </a:r>
            </a:p>
          </p:txBody>
        </p:sp>
      </p:grpSp>
      <p:grpSp>
        <p:nvGrpSpPr>
          <p:cNvPr id="3" name="组合 2"/>
          <p:cNvGrpSpPr/>
          <p:nvPr/>
        </p:nvGrpSpPr>
        <p:grpSpPr>
          <a:xfrm>
            <a:off x="4156584" y="3288202"/>
            <a:ext cx="803425" cy="1130174"/>
            <a:chOff x="5567513" y="3241269"/>
            <a:chExt cx="1071233" cy="1506899"/>
          </a:xfrm>
        </p:grpSpPr>
        <p:sp>
          <p:nvSpPr>
            <p:cNvPr id="24" name="箭头: 虚尾 23"/>
            <p:cNvSpPr/>
            <p:nvPr/>
          </p:nvSpPr>
          <p:spPr>
            <a:xfrm rot="5400000">
              <a:off x="5558241" y="3469780"/>
              <a:ext cx="902811" cy="445789"/>
            </a:xfrm>
            <a:prstGeom prst="stripedRightArrow">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7" name="文本框 26"/>
            <p:cNvSpPr txBox="1"/>
            <p:nvPr/>
          </p:nvSpPr>
          <p:spPr>
            <a:xfrm>
              <a:off x="5567513" y="4132615"/>
              <a:ext cx="1071233" cy="615553"/>
            </a:xfrm>
            <a:prstGeom prst="rect">
              <a:avLst/>
            </a:prstGeom>
            <a:noFill/>
          </p:spPr>
          <p:txBody>
            <a:bodyPr wrap="none" rtlCol="0">
              <a:spAutoFit/>
            </a:bodyPr>
            <a:lstStyle/>
            <a:p>
              <a:r>
                <a:rPr lang="zh-CN" altLang="en-US" sz="2400" b="1" dirty="0">
                  <a:solidFill>
                    <a:schemeClr val="tx1">
                      <a:lumMod val="75000"/>
                      <a:lumOff val="25000"/>
                    </a:schemeClr>
                  </a:solidFill>
                </a:rPr>
                <a:t>资产</a:t>
              </a:r>
            </a:p>
          </p:txBody>
        </p:sp>
      </p:grpSp>
      <p:sp>
        <p:nvSpPr>
          <p:cNvPr id="28" name="文本框 27"/>
          <p:cNvSpPr txBox="1"/>
          <p:nvPr/>
        </p:nvSpPr>
        <p:spPr>
          <a:xfrm>
            <a:off x="3041910" y="3539846"/>
            <a:ext cx="649538" cy="369332"/>
          </a:xfrm>
          <a:prstGeom prst="rect">
            <a:avLst/>
          </a:prstGeom>
          <a:noFill/>
        </p:spPr>
        <p:txBody>
          <a:bodyPr wrap="none" rtlCol="0">
            <a:spAutoFit/>
          </a:bodyPr>
          <a:lstStyle/>
          <a:p>
            <a:pPr algn="ctr"/>
            <a:r>
              <a:rPr lang="zh-CN" altLang="en-US" b="1" dirty="0">
                <a:solidFill>
                  <a:srgbClr val="6E1567"/>
                </a:solidFill>
              </a:rPr>
              <a:t>监测</a:t>
            </a:r>
          </a:p>
        </p:txBody>
      </p:sp>
      <p:sp>
        <p:nvSpPr>
          <p:cNvPr id="29" name="文本框 28"/>
          <p:cNvSpPr txBox="1"/>
          <p:nvPr/>
        </p:nvSpPr>
        <p:spPr>
          <a:xfrm>
            <a:off x="4784068" y="3539846"/>
            <a:ext cx="649537" cy="369332"/>
          </a:xfrm>
          <a:prstGeom prst="rect">
            <a:avLst/>
          </a:prstGeom>
          <a:noFill/>
        </p:spPr>
        <p:txBody>
          <a:bodyPr wrap="none" rtlCol="0">
            <a:spAutoFit/>
          </a:bodyPr>
          <a:lstStyle/>
          <a:p>
            <a:r>
              <a:rPr lang="zh-CN" altLang="en-US" b="1" dirty="0">
                <a:solidFill>
                  <a:srgbClr val="6E1567"/>
                </a:solidFill>
              </a:rPr>
              <a:t>沉淀</a:t>
            </a:r>
          </a:p>
        </p:txBody>
      </p:sp>
    </p:spTree>
    <p:extLst>
      <p:ext uri="{BB962C8B-B14F-4D97-AF65-F5344CB8AC3E}">
        <p14:creationId xmlns:p14="http://schemas.microsoft.com/office/powerpoint/2010/main" val="1826216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circle(in)">
                                      <p:cBhvr>
                                        <p:cTn id="7" dur="2000"/>
                                        <p:tgtEl>
                                          <p:spTgt spid="30"/>
                                        </p:tgtEl>
                                      </p:cBhvr>
                                    </p:animEffect>
                                  </p:childTnLst>
                                </p:cTn>
                              </p:par>
                            </p:childTnLst>
                          </p:cTn>
                        </p:par>
                        <p:par>
                          <p:cTn id="8" fill="hold">
                            <p:stCondLst>
                              <p:cond delay="2000"/>
                            </p:stCondLst>
                            <p:childTnLst>
                              <p:par>
                                <p:cTn id="9" presetID="1" presetClass="entr" presetSubtype="0" fill="hold" grpId="0" nodeType="after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22" presetClass="entr" presetSubtype="2" fill="hold" nodeType="clickEffect">
                                  <p:stCondLst>
                                    <p:cond delay="0"/>
                                  </p:stCondLst>
                                  <p:childTnLst>
                                    <p:set>
                                      <p:cBhvr>
                                        <p:cTn id="40" dur="1" fill="hold">
                                          <p:stCondLst>
                                            <p:cond delay="0"/>
                                          </p:stCondLst>
                                        </p:cTn>
                                        <p:tgtEl>
                                          <p:spTgt spid="17"/>
                                        </p:tgtEl>
                                        <p:attrNameLst>
                                          <p:attrName>style.visibility</p:attrName>
                                        </p:attrNameLst>
                                      </p:cBhvr>
                                      <p:to>
                                        <p:strVal val="visible"/>
                                      </p:to>
                                    </p:set>
                                    <p:animEffect transition="in" filter="wipe(right)">
                                      <p:cBhvr>
                                        <p:cTn id="41" dur="500"/>
                                        <p:tgtEl>
                                          <p:spTgt spid="17"/>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nodeType="clickEffect">
                                  <p:stCondLst>
                                    <p:cond delay="0"/>
                                  </p:stCondLst>
                                  <p:childTnLst>
                                    <p:set>
                                      <p:cBhvr>
                                        <p:cTn id="45" dur="1" fill="hold">
                                          <p:stCondLst>
                                            <p:cond delay="0"/>
                                          </p:stCondLst>
                                        </p:cTn>
                                        <p:tgtEl>
                                          <p:spTgt spid="20"/>
                                        </p:tgtEl>
                                        <p:attrNameLst>
                                          <p:attrName>style.visibility</p:attrName>
                                        </p:attrNameLst>
                                      </p:cBhvr>
                                      <p:to>
                                        <p:strVal val="visible"/>
                                      </p:to>
                                    </p:set>
                                    <p:animEffect transition="in" filter="wipe(left)">
                                      <p:cBhvr>
                                        <p:cTn id="46" dur="500"/>
                                        <p:tgtEl>
                                          <p:spTgt spid="20"/>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4" fill="hold" nodeType="clickEffect">
                                  <p:stCondLst>
                                    <p:cond delay="0"/>
                                  </p:stCondLst>
                                  <p:childTnLst>
                                    <p:set>
                                      <p:cBhvr>
                                        <p:cTn id="50" dur="1" fill="hold">
                                          <p:stCondLst>
                                            <p:cond delay="0"/>
                                          </p:stCondLst>
                                        </p:cTn>
                                        <p:tgtEl>
                                          <p:spTgt spid="2"/>
                                        </p:tgtEl>
                                        <p:attrNameLst>
                                          <p:attrName>style.visibility</p:attrName>
                                        </p:attrNameLst>
                                      </p:cBhvr>
                                      <p:to>
                                        <p:strVal val="visible"/>
                                      </p:to>
                                    </p:set>
                                    <p:animEffect transition="in" filter="wipe(down)">
                                      <p:cBhvr>
                                        <p:cTn id="51" dur="500"/>
                                        <p:tgtEl>
                                          <p:spTgt spid="2"/>
                                        </p:tgtEl>
                                      </p:cBhvr>
                                    </p:animEffect>
                                  </p:childTnLst>
                                </p:cTn>
                              </p:par>
                            </p:childTnLst>
                          </p:cTn>
                        </p:par>
                        <p:par>
                          <p:cTn id="52" fill="hold">
                            <p:stCondLst>
                              <p:cond delay="500"/>
                            </p:stCondLst>
                            <p:childTnLst>
                              <p:par>
                                <p:cTn id="53" presetID="1" presetClass="entr" presetSubtype="0" fill="hold" grpId="0" nodeType="afterEffect">
                                  <p:stCondLst>
                                    <p:cond delay="0"/>
                                  </p:stCondLst>
                                  <p:childTnLst>
                                    <p:set>
                                      <p:cBhvr>
                                        <p:cTn id="54" dur="1" fill="hold">
                                          <p:stCondLst>
                                            <p:cond delay="0"/>
                                          </p:stCondLst>
                                        </p:cTn>
                                        <p:tgtEl>
                                          <p:spTgt spid="28"/>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9"/>
                                        </p:tgtEl>
                                        <p:attrNameLst>
                                          <p:attrName>style.visibility</p:attrName>
                                        </p:attrNameLst>
                                      </p:cBhvr>
                                      <p:to>
                                        <p:strVal val="visible"/>
                                      </p:to>
                                    </p:set>
                                  </p:childTnLst>
                                </p:cTn>
                              </p:par>
                            </p:childTnLst>
                          </p:cTn>
                        </p:par>
                        <p:par>
                          <p:cTn id="59" fill="hold">
                            <p:stCondLst>
                              <p:cond delay="0"/>
                            </p:stCondLst>
                            <p:childTnLst>
                              <p:par>
                                <p:cTn id="60" presetID="22" presetClass="entr" presetSubtype="1" fill="hold" nodeType="afterEffect">
                                  <p:stCondLst>
                                    <p:cond delay="0"/>
                                  </p:stCondLst>
                                  <p:childTnLst>
                                    <p:set>
                                      <p:cBhvr>
                                        <p:cTn id="61" dur="1" fill="hold">
                                          <p:stCondLst>
                                            <p:cond delay="0"/>
                                          </p:stCondLst>
                                        </p:cTn>
                                        <p:tgtEl>
                                          <p:spTgt spid="3"/>
                                        </p:tgtEl>
                                        <p:attrNameLst>
                                          <p:attrName>style.visibility</p:attrName>
                                        </p:attrNameLst>
                                      </p:cBhvr>
                                      <p:to>
                                        <p:strVal val="visible"/>
                                      </p:to>
                                    </p:set>
                                    <p:animEffect transition="in" filter="wipe(up)">
                                      <p:cBhvr>
                                        <p:cTn id="6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1" grpId="0"/>
      <p:bldP spid="33" grpId="0" animBg="1"/>
      <p:bldP spid="34" grpId="0"/>
      <p:bldP spid="35" grpId="0" animBg="1"/>
      <p:bldP spid="36" grpId="0"/>
      <p:bldP spid="37" grpId="0"/>
      <p:bldP spid="38" grpId="0"/>
      <p:bldP spid="28" grpId="0"/>
      <p:bldP spid="2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E3A640-D34C-42DB-B4E6-B49760658B2C}"/>
              </a:ext>
            </a:extLst>
          </p:cNvPr>
          <p:cNvSpPr>
            <a:spLocks noGrp="1"/>
          </p:cNvSpPr>
          <p:nvPr>
            <p:ph type="title"/>
          </p:nvPr>
        </p:nvSpPr>
        <p:spPr/>
        <p:txBody>
          <a:bodyPr/>
          <a:lstStyle/>
          <a:p>
            <a:r>
              <a:rPr lang="zh-CN" altLang="en-US" dirty="0"/>
              <a:t>前言</a:t>
            </a:r>
          </a:p>
        </p:txBody>
      </p:sp>
      <p:sp>
        <p:nvSpPr>
          <p:cNvPr id="3" name="内容占位符 2">
            <a:extLst>
              <a:ext uri="{FF2B5EF4-FFF2-40B4-BE49-F238E27FC236}">
                <a16:creationId xmlns:a16="http://schemas.microsoft.com/office/drawing/2014/main" id="{1B0EF102-BA98-43FA-8C2D-C82D78F9E577}"/>
              </a:ext>
            </a:extLst>
          </p:cNvPr>
          <p:cNvSpPr>
            <a:spLocks noGrp="1"/>
          </p:cNvSpPr>
          <p:nvPr>
            <p:ph idx="1"/>
          </p:nvPr>
        </p:nvSpPr>
        <p:spPr/>
        <p:txBody>
          <a:bodyPr/>
          <a:lstStyle/>
          <a:p>
            <a:endParaRPr lang="zh-CN" altLang="en-US"/>
          </a:p>
        </p:txBody>
      </p:sp>
      <p:sp>
        <p:nvSpPr>
          <p:cNvPr id="4" name="矩形 3">
            <a:extLst>
              <a:ext uri="{FF2B5EF4-FFF2-40B4-BE49-F238E27FC236}">
                <a16:creationId xmlns:a16="http://schemas.microsoft.com/office/drawing/2014/main" id="{1165A34E-C70D-48E5-B617-2386A10962A1}"/>
              </a:ext>
            </a:extLst>
          </p:cNvPr>
          <p:cNvSpPr/>
          <p:nvPr/>
        </p:nvSpPr>
        <p:spPr>
          <a:xfrm>
            <a:off x="857250" y="2870294"/>
            <a:ext cx="7379808" cy="2031325"/>
          </a:xfrm>
          <a:prstGeom prst="rect">
            <a:avLst/>
          </a:prstGeom>
        </p:spPr>
        <p:txBody>
          <a:bodyPr wrap="square">
            <a:spAutoFit/>
          </a:bodyPr>
          <a:lstStyle/>
          <a:p>
            <a:r>
              <a:rPr lang="zh-CN" altLang="en-US" dirty="0"/>
              <a:t>一个理想的未来大学，不但需要向学生传递知识内容，同时也必须要养成学生良好的学习态度与治学风格。鉴于此，网络化学习的规划，必需从信息交换网络</a:t>
            </a:r>
            <a:r>
              <a:rPr lang="en-US" altLang="zh-CN" dirty="0"/>
              <a:t>(</a:t>
            </a:r>
            <a:r>
              <a:rPr lang="zh-CN" altLang="en-US" dirty="0"/>
              <a:t>技术层面</a:t>
            </a:r>
            <a:r>
              <a:rPr lang="en-US" altLang="zh-CN" dirty="0"/>
              <a:t>)</a:t>
            </a:r>
            <a:r>
              <a:rPr lang="zh-CN" altLang="en-US" dirty="0"/>
              <a:t>，社交活动网络</a:t>
            </a:r>
            <a:r>
              <a:rPr lang="en-US" altLang="zh-CN" dirty="0"/>
              <a:t>(</a:t>
            </a:r>
            <a:r>
              <a:rPr lang="zh-CN" altLang="en-US" dirty="0"/>
              <a:t>社会层面</a:t>
            </a:r>
            <a:r>
              <a:rPr lang="en-US" altLang="zh-CN" dirty="0"/>
              <a:t>)</a:t>
            </a:r>
            <a:r>
              <a:rPr lang="zh-CN" altLang="en-US" dirty="0"/>
              <a:t>，学科交叉网络</a:t>
            </a:r>
            <a:r>
              <a:rPr lang="en-US" altLang="zh-CN" dirty="0"/>
              <a:t>(</a:t>
            </a:r>
            <a:r>
              <a:rPr lang="zh-CN" altLang="en-US" dirty="0"/>
              <a:t>知识层面</a:t>
            </a:r>
            <a:r>
              <a:rPr lang="en-US" altLang="zh-CN" dirty="0"/>
              <a:t>)</a:t>
            </a:r>
            <a:r>
              <a:rPr lang="zh-CN" altLang="en-US" dirty="0"/>
              <a:t>，三网一体地建设起一个融合实体资源与网络化资源的学习活动协调平台，让师生得以灵活地重构各类学习活动，利用各层面的网络，传播知识、孵化创新</a:t>
            </a:r>
            <a:r>
              <a:rPr lang="en-US" altLang="zh-CN" dirty="0"/>
              <a:t>, </a:t>
            </a:r>
            <a:r>
              <a:rPr lang="zh-CN" altLang="en-US" dirty="0"/>
              <a:t>与周边的社会与产业生态体系融合。（或请顾老师撰写）</a:t>
            </a:r>
          </a:p>
        </p:txBody>
      </p:sp>
      <p:sp>
        <p:nvSpPr>
          <p:cNvPr id="5" name="文本框 4">
            <a:extLst>
              <a:ext uri="{FF2B5EF4-FFF2-40B4-BE49-F238E27FC236}">
                <a16:creationId xmlns:a16="http://schemas.microsoft.com/office/drawing/2014/main" id="{991FE4D4-AA4F-4D38-B614-6B6874CBA6F4}"/>
              </a:ext>
            </a:extLst>
          </p:cNvPr>
          <p:cNvSpPr txBox="1"/>
          <p:nvPr/>
        </p:nvSpPr>
        <p:spPr>
          <a:xfrm>
            <a:off x="857250" y="6211420"/>
            <a:ext cx="4339650" cy="369332"/>
          </a:xfrm>
          <a:prstGeom prst="rect">
            <a:avLst/>
          </a:prstGeom>
          <a:noFill/>
        </p:spPr>
        <p:txBody>
          <a:bodyPr wrap="none" rtlCol="0">
            <a:spAutoFit/>
          </a:bodyPr>
          <a:lstStyle/>
          <a:p>
            <a:r>
              <a:rPr lang="zh-CN" altLang="en-US" dirty="0"/>
              <a:t>资料来源：</a:t>
            </a:r>
            <a:r>
              <a:rPr lang="en-US" altLang="zh-CN" dirty="0"/>
              <a:t>《</a:t>
            </a:r>
            <a:r>
              <a:rPr lang="zh-CN" altLang="en-US" dirty="0"/>
              <a:t>新百年新学习</a:t>
            </a:r>
            <a:r>
              <a:rPr lang="en-US" altLang="zh-CN" dirty="0"/>
              <a:t>》——</a:t>
            </a:r>
            <a:r>
              <a:rPr lang="zh-CN" altLang="en-US" dirty="0"/>
              <a:t>顾学雍</a:t>
            </a:r>
          </a:p>
        </p:txBody>
      </p:sp>
    </p:spTree>
    <p:extLst>
      <p:ext uri="{BB962C8B-B14F-4D97-AF65-F5344CB8AC3E}">
        <p14:creationId xmlns:p14="http://schemas.microsoft.com/office/powerpoint/2010/main" val="170870981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84463" y="810491"/>
            <a:ext cx="7886700" cy="994172"/>
          </a:xfrm>
        </p:spPr>
        <p:txBody>
          <a:bodyPr>
            <a:normAutofit/>
          </a:bodyPr>
          <a:lstStyle/>
          <a:p>
            <a:r>
              <a:rPr lang="zh-CN" altLang="en-US" sz="3000" b="1" dirty="0"/>
              <a:t>建立校企接口可迭代</a:t>
            </a:r>
            <a:r>
              <a:rPr lang="en-US" altLang="zh-CN" sz="3000" b="1" dirty="0"/>
              <a:t>1.0</a:t>
            </a:r>
            <a:endParaRPr lang="zh-CN" altLang="en-US" sz="3000" b="1" dirty="0"/>
          </a:p>
        </p:txBody>
      </p:sp>
      <p:graphicFrame>
        <p:nvGraphicFramePr>
          <p:cNvPr id="6" name="内容占位符 5"/>
          <p:cNvGraphicFramePr>
            <a:graphicFrameLocks noGrp="1"/>
          </p:cNvGraphicFramePr>
          <p:nvPr>
            <p:ph idx="1"/>
          </p:nvPr>
        </p:nvGraphicFramePr>
        <p:xfrm>
          <a:off x="605443" y="1623700"/>
          <a:ext cx="8291945" cy="1999437"/>
        </p:xfrm>
        <a:graphic>
          <a:graphicData uri="http://schemas.openxmlformats.org/drawingml/2006/table">
            <a:tbl>
              <a:tblPr>
                <a:tableStyleId>{5C22544A-7EE6-4342-B048-85BDC9FD1C3A}</a:tableStyleId>
              </a:tblPr>
              <a:tblGrid>
                <a:gridCol w="468618">
                  <a:extLst>
                    <a:ext uri="{9D8B030D-6E8A-4147-A177-3AD203B41FA5}">
                      <a16:colId xmlns:a16="http://schemas.microsoft.com/office/drawing/2014/main" val="43352306"/>
                    </a:ext>
                  </a:extLst>
                </a:gridCol>
                <a:gridCol w="1350365">
                  <a:extLst>
                    <a:ext uri="{9D8B030D-6E8A-4147-A177-3AD203B41FA5}">
                      <a16:colId xmlns:a16="http://schemas.microsoft.com/office/drawing/2014/main" val="1293976965"/>
                    </a:ext>
                  </a:extLst>
                </a:gridCol>
                <a:gridCol w="1255241">
                  <a:extLst>
                    <a:ext uri="{9D8B030D-6E8A-4147-A177-3AD203B41FA5}">
                      <a16:colId xmlns:a16="http://schemas.microsoft.com/office/drawing/2014/main" val="2184212056"/>
                    </a:ext>
                  </a:extLst>
                </a:gridCol>
                <a:gridCol w="737641">
                  <a:extLst>
                    <a:ext uri="{9D8B030D-6E8A-4147-A177-3AD203B41FA5}">
                      <a16:colId xmlns:a16="http://schemas.microsoft.com/office/drawing/2014/main" val="76559403"/>
                    </a:ext>
                  </a:extLst>
                </a:gridCol>
                <a:gridCol w="668216">
                  <a:extLst>
                    <a:ext uri="{9D8B030D-6E8A-4147-A177-3AD203B41FA5}">
                      <a16:colId xmlns:a16="http://schemas.microsoft.com/office/drawing/2014/main" val="2423648483"/>
                    </a:ext>
                  </a:extLst>
                </a:gridCol>
                <a:gridCol w="720284">
                  <a:extLst>
                    <a:ext uri="{9D8B030D-6E8A-4147-A177-3AD203B41FA5}">
                      <a16:colId xmlns:a16="http://schemas.microsoft.com/office/drawing/2014/main" val="1999561155"/>
                    </a:ext>
                  </a:extLst>
                </a:gridCol>
                <a:gridCol w="815744">
                  <a:extLst>
                    <a:ext uri="{9D8B030D-6E8A-4147-A177-3AD203B41FA5}">
                      <a16:colId xmlns:a16="http://schemas.microsoft.com/office/drawing/2014/main" val="457099967"/>
                    </a:ext>
                  </a:extLst>
                </a:gridCol>
                <a:gridCol w="850456">
                  <a:extLst>
                    <a:ext uri="{9D8B030D-6E8A-4147-A177-3AD203B41FA5}">
                      <a16:colId xmlns:a16="http://schemas.microsoft.com/office/drawing/2014/main" val="2464846139"/>
                    </a:ext>
                  </a:extLst>
                </a:gridCol>
                <a:gridCol w="468618">
                  <a:extLst>
                    <a:ext uri="{9D8B030D-6E8A-4147-A177-3AD203B41FA5}">
                      <a16:colId xmlns:a16="http://schemas.microsoft.com/office/drawing/2014/main" val="1449965516"/>
                    </a:ext>
                  </a:extLst>
                </a:gridCol>
                <a:gridCol w="956762">
                  <a:extLst>
                    <a:ext uri="{9D8B030D-6E8A-4147-A177-3AD203B41FA5}">
                      <a16:colId xmlns:a16="http://schemas.microsoft.com/office/drawing/2014/main" val="3720123555"/>
                    </a:ext>
                  </a:extLst>
                </a:gridCol>
              </a:tblGrid>
              <a:tr h="222845">
                <a:tc>
                  <a:txBody>
                    <a:bodyPr/>
                    <a:lstStyle/>
                    <a:p>
                      <a:pPr algn="ctr" fontAlgn="ctr"/>
                      <a:r>
                        <a:rPr lang="zh-CN" altLang="en-US" sz="800" u="none" strike="noStrike" dirty="0">
                          <a:effectLst/>
                        </a:rPr>
                        <a:t>序号</a:t>
                      </a:r>
                      <a:endParaRPr lang="zh-CN" altLang="en-US" sz="800" b="0" i="0" u="none" strike="noStrike" dirty="0">
                        <a:solidFill>
                          <a:srgbClr val="000000"/>
                        </a:solidFill>
                        <a:effectLst/>
                        <a:latin typeface="等线" panose="02010600030101010101" pitchFamily="2" charset="-122"/>
                        <a:ea typeface="等线" panose="02010600030101010101" pitchFamily="2" charset="-122"/>
                      </a:endParaRPr>
                    </a:p>
                  </a:txBody>
                  <a:tcPr marL="6194" marR="6194" marT="6194" marB="0" anchor="ctr">
                    <a:solidFill>
                      <a:srgbClr val="F5D7F9"/>
                    </a:solidFill>
                  </a:tcPr>
                </a:tc>
                <a:tc>
                  <a:txBody>
                    <a:bodyPr/>
                    <a:lstStyle/>
                    <a:p>
                      <a:pPr algn="just" fontAlgn="ctr"/>
                      <a:r>
                        <a:rPr lang="zh-CN" altLang="en-US" sz="700" u="none" strike="noStrike" dirty="0">
                          <a:effectLst/>
                        </a:rPr>
                        <a:t>关键词</a:t>
                      </a:r>
                      <a:endParaRPr lang="zh-CN" altLang="en-US" sz="700" b="0" i="0" u="none" strike="noStrike" dirty="0">
                        <a:solidFill>
                          <a:srgbClr val="000000"/>
                        </a:solidFill>
                        <a:effectLst/>
                        <a:latin typeface="等线" panose="02010600030101010101" pitchFamily="2" charset="-122"/>
                        <a:ea typeface="等线" panose="02010600030101010101" pitchFamily="2" charset="-122"/>
                      </a:endParaRPr>
                    </a:p>
                  </a:txBody>
                  <a:tcPr marL="6194" marR="6194" marT="6194" marB="0" anchor="ctr">
                    <a:solidFill>
                      <a:srgbClr val="F5D7F9"/>
                    </a:solidFill>
                  </a:tcPr>
                </a:tc>
                <a:tc>
                  <a:txBody>
                    <a:bodyPr/>
                    <a:lstStyle/>
                    <a:p>
                      <a:pPr algn="just" fontAlgn="ctr"/>
                      <a:r>
                        <a:rPr lang="en-US" sz="700" u="none" strike="noStrike" dirty="0" err="1">
                          <a:effectLst/>
                        </a:rPr>
                        <a:t>iCenter</a:t>
                      </a:r>
                      <a:r>
                        <a:rPr lang="zh-CN" altLang="en-US" sz="700" u="none" strike="noStrike" dirty="0">
                          <a:effectLst/>
                        </a:rPr>
                        <a:t>教育教学</a:t>
                      </a:r>
                      <a:endParaRPr lang="zh-CN" altLang="en-US" sz="700" b="0" i="0" u="none" strike="noStrike" dirty="0">
                        <a:solidFill>
                          <a:srgbClr val="000000"/>
                        </a:solidFill>
                        <a:effectLst/>
                        <a:latin typeface="等线" panose="02010600030101010101" pitchFamily="2" charset="-122"/>
                        <a:ea typeface="等线" panose="02010600030101010101" pitchFamily="2" charset="-122"/>
                      </a:endParaRPr>
                    </a:p>
                  </a:txBody>
                  <a:tcPr marL="6194" marR="6194" marT="6194" marB="0" anchor="ctr">
                    <a:solidFill>
                      <a:srgbClr val="F5D7F9"/>
                    </a:solidFill>
                  </a:tcPr>
                </a:tc>
                <a:tc>
                  <a:txBody>
                    <a:bodyPr/>
                    <a:lstStyle/>
                    <a:p>
                      <a:pPr algn="just" fontAlgn="ctr"/>
                      <a:r>
                        <a:rPr lang="en-US" sz="700" u="none" strike="noStrike" dirty="0" err="1">
                          <a:effectLst/>
                        </a:rPr>
                        <a:t>iCenter</a:t>
                      </a:r>
                      <a:r>
                        <a:rPr lang="zh-CN" altLang="en-US" sz="700" u="none" strike="noStrike" dirty="0">
                          <a:effectLst/>
                        </a:rPr>
                        <a:t>未来愿景</a:t>
                      </a:r>
                      <a:endParaRPr lang="zh-CN" altLang="en-US" sz="700" b="0" i="0" u="none" strike="noStrike" dirty="0">
                        <a:solidFill>
                          <a:srgbClr val="000000"/>
                        </a:solidFill>
                        <a:effectLst/>
                        <a:latin typeface="等线" panose="02010600030101010101" pitchFamily="2" charset="-122"/>
                        <a:ea typeface="等线" panose="02010600030101010101" pitchFamily="2" charset="-122"/>
                      </a:endParaRPr>
                    </a:p>
                  </a:txBody>
                  <a:tcPr marL="6194" marR="6194" marT="6194" marB="0" anchor="ctr">
                    <a:solidFill>
                      <a:srgbClr val="F5D7F9"/>
                    </a:solidFill>
                  </a:tcPr>
                </a:tc>
                <a:tc>
                  <a:txBody>
                    <a:bodyPr/>
                    <a:lstStyle/>
                    <a:p>
                      <a:pPr algn="just" fontAlgn="ctr"/>
                      <a:r>
                        <a:rPr lang="zh-CN" altLang="en-US" sz="700" u="none" strike="noStrike">
                          <a:effectLst/>
                        </a:rPr>
                        <a:t>范式转变</a:t>
                      </a:r>
                      <a:r>
                        <a:rPr lang="en-US" altLang="zh-CN" sz="700" u="none" strike="noStrike">
                          <a:effectLst/>
                        </a:rPr>
                        <a:t>/</a:t>
                      </a:r>
                      <a:r>
                        <a:rPr lang="zh-CN" altLang="en-US" sz="700" u="none" strike="noStrike">
                          <a:effectLst/>
                        </a:rPr>
                        <a:t>融合</a:t>
                      </a:r>
                      <a:endParaRPr lang="zh-CN" altLang="en-US" sz="700" b="0" i="0" u="none" strike="noStrike">
                        <a:solidFill>
                          <a:srgbClr val="000000"/>
                        </a:solidFill>
                        <a:effectLst/>
                        <a:latin typeface="等线" panose="02010600030101010101" pitchFamily="2" charset="-122"/>
                        <a:ea typeface="等线" panose="02010600030101010101" pitchFamily="2" charset="-122"/>
                      </a:endParaRPr>
                    </a:p>
                  </a:txBody>
                  <a:tcPr marL="6194" marR="6194" marT="6194" marB="0" anchor="ctr">
                    <a:solidFill>
                      <a:srgbClr val="F5D7F9"/>
                    </a:solidFill>
                  </a:tcPr>
                </a:tc>
                <a:tc>
                  <a:txBody>
                    <a:bodyPr/>
                    <a:lstStyle/>
                    <a:p>
                      <a:pPr algn="just" fontAlgn="ctr"/>
                      <a:r>
                        <a:rPr lang="en-US" sz="700" u="none" strike="noStrike">
                          <a:effectLst/>
                        </a:rPr>
                        <a:t>XLP</a:t>
                      </a:r>
                      <a:r>
                        <a:rPr lang="zh-CN" altLang="en-US" sz="700" u="none" strike="noStrike">
                          <a:effectLst/>
                        </a:rPr>
                        <a:t>超极限学习</a:t>
                      </a:r>
                      <a:endParaRPr lang="zh-CN" altLang="en-US" sz="700" b="0" i="0" u="none" strike="noStrike">
                        <a:solidFill>
                          <a:srgbClr val="000000"/>
                        </a:solidFill>
                        <a:effectLst/>
                        <a:latin typeface="等线" panose="02010600030101010101" pitchFamily="2" charset="-122"/>
                        <a:ea typeface="等线" panose="02010600030101010101" pitchFamily="2" charset="-122"/>
                      </a:endParaRPr>
                    </a:p>
                  </a:txBody>
                  <a:tcPr marL="6194" marR="6194" marT="6194" marB="0" anchor="ctr">
                    <a:solidFill>
                      <a:srgbClr val="F5D7F9"/>
                    </a:solidFill>
                  </a:tcPr>
                </a:tc>
                <a:tc>
                  <a:txBody>
                    <a:bodyPr/>
                    <a:lstStyle/>
                    <a:p>
                      <a:pPr algn="just" fontAlgn="ctr"/>
                      <a:r>
                        <a:rPr lang="zh-CN" altLang="en-US" sz="700" u="none" strike="noStrike">
                          <a:effectLst/>
                        </a:rPr>
                        <a:t>开源公开</a:t>
                      </a:r>
                      <a:endParaRPr lang="zh-CN" altLang="en-US" sz="700" b="0" i="0" u="none" strike="noStrike">
                        <a:solidFill>
                          <a:srgbClr val="000000"/>
                        </a:solidFill>
                        <a:effectLst/>
                        <a:latin typeface="等线" panose="02010600030101010101" pitchFamily="2" charset="-122"/>
                        <a:ea typeface="等线" panose="02010600030101010101" pitchFamily="2" charset="-122"/>
                      </a:endParaRPr>
                    </a:p>
                  </a:txBody>
                  <a:tcPr marL="6194" marR="6194" marT="6194" marB="0" anchor="ctr">
                    <a:solidFill>
                      <a:srgbClr val="F5D7F9"/>
                    </a:solidFill>
                  </a:tcPr>
                </a:tc>
                <a:tc>
                  <a:txBody>
                    <a:bodyPr/>
                    <a:lstStyle/>
                    <a:p>
                      <a:pPr algn="just" fontAlgn="ctr"/>
                      <a:r>
                        <a:rPr lang="zh-CN" altLang="en-US" sz="700" u="none" strike="noStrike">
                          <a:effectLst/>
                        </a:rPr>
                        <a:t>过程可视化</a:t>
                      </a:r>
                      <a:endParaRPr lang="zh-CN" altLang="en-US" sz="700" b="0" i="0" u="none" strike="noStrike">
                        <a:solidFill>
                          <a:srgbClr val="000000"/>
                        </a:solidFill>
                        <a:effectLst/>
                        <a:latin typeface="等线" panose="02010600030101010101" pitchFamily="2" charset="-122"/>
                        <a:ea typeface="等线" panose="02010600030101010101" pitchFamily="2" charset="-122"/>
                      </a:endParaRPr>
                    </a:p>
                  </a:txBody>
                  <a:tcPr marL="6194" marR="6194" marT="6194" marB="0" anchor="ctr">
                    <a:solidFill>
                      <a:srgbClr val="F5D7F9"/>
                    </a:solidFill>
                  </a:tcPr>
                </a:tc>
                <a:tc>
                  <a:txBody>
                    <a:bodyPr/>
                    <a:lstStyle/>
                    <a:p>
                      <a:pPr algn="just" fontAlgn="ctr"/>
                      <a:r>
                        <a:rPr lang="en-US" sz="700" u="none" strike="noStrike" dirty="0">
                          <a:effectLst/>
                        </a:rPr>
                        <a:t>DevOps</a:t>
                      </a:r>
                      <a:endParaRPr lang="en-US" sz="700" b="0" i="0" u="none" strike="noStrike" dirty="0">
                        <a:solidFill>
                          <a:srgbClr val="000000"/>
                        </a:solidFill>
                        <a:effectLst/>
                        <a:latin typeface="等线" panose="02010600030101010101" pitchFamily="2" charset="-122"/>
                        <a:ea typeface="等线" panose="02010600030101010101" pitchFamily="2" charset="-122"/>
                      </a:endParaRPr>
                    </a:p>
                  </a:txBody>
                  <a:tcPr marL="6194" marR="6194" marT="6194" marB="0" anchor="ctr">
                    <a:solidFill>
                      <a:srgbClr val="F5D7F9"/>
                    </a:solidFill>
                  </a:tcPr>
                </a:tc>
                <a:tc>
                  <a:txBody>
                    <a:bodyPr/>
                    <a:lstStyle/>
                    <a:p>
                      <a:pPr algn="just" fontAlgn="ctr"/>
                      <a:r>
                        <a:rPr lang="zh-CN" altLang="en-US" sz="700" u="none" strike="noStrike" dirty="0">
                          <a:effectLst/>
                        </a:rPr>
                        <a:t>校企合作痛点</a:t>
                      </a:r>
                      <a:endParaRPr lang="zh-CN" altLang="en-US" sz="700" b="0" i="0" u="none" strike="noStrike" dirty="0">
                        <a:solidFill>
                          <a:srgbClr val="000000"/>
                        </a:solidFill>
                        <a:effectLst/>
                        <a:latin typeface="等线" panose="02010600030101010101" pitchFamily="2" charset="-122"/>
                        <a:ea typeface="等线" panose="02010600030101010101" pitchFamily="2" charset="-122"/>
                      </a:endParaRPr>
                    </a:p>
                  </a:txBody>
                  <a:tcPr marL="6194" marR="6194" marT="6194" marB="0" anchor="ctr">
                    <a:solidFill>
                      <a:srgbClr val="F5D7F9"/>
                    </a:solidFill>
                  </a:tcPr>
                </a:tc>
                <a:extLst>
                  <a:ext uri="{0D108BD9-81ED-4DB2-BD59-A6C34878D82A}">
                    <a16:rowId xmlns:a16="http://schemas.microsoft.com/office/drawing/2014/main" val="1150941376"/>
                  </a:ext>
                </a:extLst>
              </a:tr>
              <a:tr h="412376">
                <a:tc>
                  <a:txBody>
                    <a:bodyPr/>
                    <a:lstStyle/>
                    <a:p>
                      <a:pPr algn="ctr" fontAlgn="ctr"/>
                      <a:r>
                        <a:rPr lang="en-US" altLang="zh-CN" sz="800" u="none" strike="noStrike">
                          <a:effectLst/>
                        </a:rPr>
                        <a:t>1</a:t>
                      </a:r>
                      <a:endParaRPr lang="en-US" altLang="zh-CN" sz="800" b="0" i="0" u="none" strike="noStrike">
                        <a:solidFill>
                          <a:srgbClr val="000000"/>
                        </a:solidFill>
                        <a:effectLst/>
                        <a:latin typeface="等线" panose="02010600030101010101" pitchFamily="2" charset="-122"/>
                        <a:ea typeface="等线" panose="02010600030101010101" pitchFamily="2" charset="-122"/>
                      </a:endParaRPr>
                    </a:p>
                  </a:txBody>
                  <a:tcPr marL="6194" marR="6194" marT="6194" marB="0" anchor="ctr">
                    <a:solidFill>
                      <a:srgbClr val="F5D7F9"/>
                    </a:solidFill>
                  </a:tcPr>
                </a:tc>
                <a:tc>
                  <a:txBody>
                    <a:bodyPr/>
                    <a:lstStyle/>
                    <a:p>
                      <a:pPr algn="just" fontAlgn="ctr"/>
                      <a:r>
                        <a:rPr lang="zh-CN" altLang="en-US" sz="700" u="none" strike="noStrike" dirty="0">
                          <a:effectLst/>
                        </a:rPr>
                        <a:t>企业咨询技术难题，</a:t>
                      </a:r>
                      <a:r>
                        <a:rPr lang="en-US" altLang="zh-CN" sz="700" u="none" strike="noStrike" dirty="0" err="1">
                          <a:effectLst/>
                        </a:rPr>
                        <a:t>iCenter</a:t>
                      </a:r>
                      <a:r>
                        <a:rPr lang="zh-CN" altLang="en-US" sz="700" u="none" strike="noStrike" dirty="0">
                          <a:effectLst/>
                        </a:rPr>
                        <a:t>技提供技术服务</a:t>
                      </a:r>
                      <a:endParaRPr lang="zh-CN" altLang="en-US" sz="700" b="0" i="0" u="none" strike="noStrike" dirty="0">
                        <a:solidFill>
                          <a:srgbClr val="000000"/>
                        </a:solidFill>
                        <a:effectLst/>
                        <a:latin typeface="等线" panose="02010600030101010101" pitchFamily="2" charset="-122"/>
                        <a:ea typeface="等线" panose="02010600030101010101" pitchFamily="2" charset="-122"/>
                      </a:endParaRPr>
                    </a:p>
                  </a:txBody>
                  <a:tcPr marL="6194" marR="6194" marT="6194" marB="0" anchor="ctr">
                    <a:solidFill>
                      <a:srgbClr val="F5D7F9"/>
                    </a:solidFill>
                  </a:tcPr>
                </a:tc>
                <a:tc>
                  <a:txBody>
                    <a:bodyPr/>
                    <a:lstStyle/>
                    <a:p>
                      <a:pPr algn="just" fontAlgn="ctr"/>
                      <a:r>
                        <a:rPr lang="zh-CN" altLang="en-US" sz="800" u="sng" strike="noStrike" dirty="0">
                          <a:effectLst/>
                          <a:hlinkClick r:id="rId2" action="ppaction://hlinkfile"/>
                        </a:rPr>
                        <a:t>相关性不强</a:t>
                      </a:r>
                      <a:endParaRPr lang="zh-CN" altLang="en-US" sz="800" b="0" i="0" u="sng" strike="noStrike" dirty="0">
                        <a:solidFill>
                          <a:srgbClr val="0563C1"/>
                        </a:solidFill>
                        <a:effectLst/>
                        <a:latin typeface="等线" panose="02010600030101010101" pitchFamily="2" charset="-122"/>
                        <a:ea typeface="等线" panose="02010600030101010101" pitchFamily="2" charset="-122"/>
                      </a:endParaRPr>
                    </a:p>
                  </a:txBody>
                  <a:tcPr marL="6194" marR="6194" marT="6194" marB="0" anchor="ctr">
                    <a:solidFill>
                      <a:srgbClr val="F5D7F9"/>
                    </a:solidFill>
                  </a:tcPr>
                </a:tc>
                <a:tc>
                  <a:txBody>
                    <a:bodyPr/>
                    <a:lstStyle/>
                    <a:p>
                      <a:pPr algn="just" fontAlgn="ctr"/>
                      <a:r>
                        <a:rPr lang="zh-CN" altLang="en-US" sz="700" u="none" strike="noStrike" dirty="0">
                          <a:effectLst/>
                        </a:rPr>
                        <a:t>不符合</a:t>
                      </a:r>
                      <a:endParaRPr lang="zh-CN" altLang="en-US" sz="700" b="0" i="0" u="none" strike="noStrike" dirty="0">
                        <a:solidFill>
                          <a:srgbClr val="000000"/>
                        </a:solidFill>
                        <a:effectLst/>
                        <a:latin typeface="等线" panose="02010600030101010101" pitchFamily="2" charset="-122"/>
                        <a:ea typeface="等线" panose="02010600030101010101" pitchFamily="2" charset="-122"/>
                      </a:endParaRPr>
                    </a:p>
                  </a:txBody>
                  <a:tcPr marL="6194" marR="6194" marT="6194" marB="0" anchor="ctr">
                    <a:solidFill>
                      <a:srgbClr val="F5D7F9"/>
                    </a:solidFill>
                  </a:tcPr>
                </a:tc>
                <a:tc>
                  <a:txBody>
                    <a:bodyPr/>
                    <a:lstStyle/>
                    <a:p>
                      <a:pPr algn="just" fontAlgn="ctr"/>
                      <a:r>
                        <a:rPr lang="zh-CN" altLang="en-US" sz="700" u="none" strike="noStrike">
                          <a:effectLst/>
                        </a:rPr>
                        <a:t>不会形成</a:t>
                      </a:r>
                      <a:endParaRPr lang="zh-CN" altLang="en-US" sz="700" b="0" i="0" u="none" strike="noStrike">
                        <a:solidFill>
                          <a:srgbClr val="000000"/>
                        </a:solidFill>
                        <a:effectLst/>
                        <a:latin typeface="等线" panose="02010600030101010101" pitchFamily="2" charset="-122"/>
                        <a:ea typeface="等线" panose="02010600030101010101" pitchFamily="2" charset="-122"/>
                      </a:endParaRPr>
                    </a:p>
                  </a:txBody>
                  <a:tcPr marL="6194" marR="6194" marT="6194" marB="0" anchor="ctr">
                    <a:solidFill>
                      <a:srgbClr val="F5D7F9"/>
                    </a:solidFill>
                  </a:tcPr>
                </a:tc>
                <a:tc>
                  <a:txBody>
                    <a:bodyPr/>
                    <a:lstStyle/>
                    <a:p>
                      <a:pPr algn="just" fontAlgn="ctr"/>
                      <a:r>
                        <a:rPr lang="zh-CN" altLang="en-US" sz="700" u="none" strike="noStrike" dirty="0">
                          <a:effectLst/>
                        </a:rPr>
                        <a:t>关联度不高</a:t>
                      </a:r>
                      <a:endParaRPr lang="zh-CN" altLang="en-US" sz="700" b="0" i="0" u="none" strike="noStrike" dirty="0">
                        <a:solidFill>
                          <a:srgbClr val="000000"/>
                        </a:solidFill>
                        <a:effectLst/>
                        <a:latin typeface="等线" panose="02010600030101010101" pitchFamily="2" charset="-122"/>
                        <a:ea typeface="等线" panose="02010600030101010101" pitchFamily="2" charset="-122"/>
                      </a:endParaRPr>
                    </a:p>
                  </a:txBody>
                  <a:tcPr marL="6194" marR="6194" marT="6194" marB="0" anchor="ctr">
                    <a:solidFill>
                      <a:srgbClr val="F5D7F9"/>
                    </a:solidFill>
                  </a:tcPr>
                </a:tc>
                <a:tc>
                  <a:txBody>
                    <a:bodyPr/>
                    <a:lstStyle/>
                    <a:p>
                      <a:pPr algn="just" fontAlgn="ctr"/>
                      <a:r>
                        <a:rPr lang="zh-CN" altLang="en-US" sz="700" u="none" strike="noStrike" dirty="0">
                          <a:effectLst/>
                        </a:rPr>
                        <a:t>企业咨询的技术难题，技术保密</a:t>
                      </a:r>
                      <a:endParaRPr lang="zh-CN" altLang="en-US" sz="700" b="0" i="0" u="none" strike="noStrike" dirty="0">
                        <a:solidFill>
                          <a:srgbClr val="000000"/>
                        </a:solidFill>
                        <a:effectLst/>
                        <a:latin typeface="等线" panose="02010600030101010101" pitchFamily="2" charset="-122"/>
                        <a:ea typeface="等线" panose="02010600030101010101" pitchFamily="2" charset="-122"/>
                      </a:endParaRPr>
                    </a:p>
                  </a:txBody>
                  <a:tcPr marL="6194" marR="6194" marT="6194" marB="0" anchor="ctr">
                    <a:solidFill>
                      <a:srgbClr val="F5D7F9"/>
                    </a:solidFill>
                  </a:tcPr>
                </a:tc>
                <a:tc>
                  <a:txBody>
                    <a:bodyPr/>
                    <a:lstStyle/>
                    <a:p>
                      <a:pPr algn="just" fontAlgn="ctr"/>
                      <a:r>
                        <a:rPr lang="zh-CN" altLang="en-US" sz="700" u="none" strike="noStrike" dirty="0">
                          <a:effectLst/>
                        </a:rPr>
                        <a:t>过程、技术保密。无法实现过程可视</a:t>
                      </a:r>
                      <a:endParaRPr lang="zh-CN" altLang="en-US" sz="700" b="0" i="0" u="none" strike="noStrike" dirty="0">
                        <a:solidFill>
                          <a:srgbClr val="000000"/>
                        </a:solidFill>
                        <a:effectLst/>
                        <a:latin typeface="等线" panose="02010600030101010101" pitchFamily="2" charset="-122"/>
                        <a:ea typeface="等线" panose="02010600030101010101" pitchFamily="2" charset="-122"/>
                      </a:endParaRPr>
                    </a:p>
                  </a:txBody>
                  <a:tcPr marL="6194" marR="6194" marT="6194" marB="0" anchor="ctr">
                    <a:solidFill>
                      <a:srgbClr val="F5D7F9"/>
                    </a:solidFill>
                  </a:tcPr>
                </a:tc>
                <a:tc>
                  <a:txBody>
                    <a:bodyPr/>
                    <a:lstStyle/>
                    <a:p>
                      <a:pPr algn="just" fontAlgn="ctr"/>
                      <a:r>
                        <a:rPr lang="zh-CN" altLang="en-US" sz="700" u="none" strike="noStrike" dirty="0">
                          <a:effectLst/>
                        </a:rPr>
                        <a:t>有利于</a:t>
                      </a:r>
                      <a:endParaRPr lang="zh-CN" altLang="en-US" sz="700" b="0" i="0" u="none" strike="noStrike" dirty="0">
                        <a:solidFill>
                          <a:srgbClr val="000000"/>
                        </a:solidFill>
                        <a:effectLst/>
                        <a:latin typeface="等线" panose="02010600030101010101" pitchFamily="2" charset="-122"/>
                        <a:ea typeface="等线" panose="02010600030101010101" pitchFamily="2" charset="-122"/>
                      </a:endParaRPr>
                    </a:p>
                  </a:txBody>
                  <a:tcPr marL="6194" marR="6194" marT="6194" marB="0" anchor="ctr">
                    <a:solidFill>
                      <a:srgbClr val="F5D7F9"/>
                    </a:solidFill>
                  </a:tcPr>
                </a:tc>
                <a:tc>
                  <a:txBody>
                    <a:bodyPr/>
                    <a:lstStyle/>
                    <a:p>
                      <a:pPr algn="just" fontAlgn="ctr"/>
                      <a:r>
                        <a:rPr lang="zh-CN" altLang="en-US" sz="700" u="none" strike="noStrike" dirty="0">
                          <a:effectLst/>
                        </a:rPr>
                        <a:t>仅解决独立痛点</a:t>
                      </a:r>
                      <a:endParaRPr lang="zh-CN" altLang="en-US" sz="700" b="0" i="0" u="none" strike="noStrike" dirty="0">
                        <a:solidFill>
                          <a:srgbClr val="000000"/>
                        </a:solidFill>
                        <a:effectLst/>
                        <a:latin typeface="等线" panose="02010600030101010101" pitchFamily="2" charset="-122"/>
                        <a:ea typeface="等线" panose="02010600030101010101" pitchFamily="2" charset="-122"/>
                      </a:endParaRPr>
                    </a:p>
                  </a:txBody>
                  <a:tcPr marL="6194" marR="6194" marT="6194" marB="0" anchor="ctr">
                    <a:solidFill>
                      <a:srgbClr val="F5D7F9"/>
                    </a:solidFill>
                  </a:tcPr>
                </a:tc>
                <a:extLst>
                  <a:ext uri="{0D108BD9-81ED-4DB2-BD59-A6C34878D82A}">
                    <a16:rowId xmlns:a16="http://schemas.microsoft.com/office/drawing/2014/main" val="702442657"/>
                  </a:ext>
                </a:extLst>
              </a:tr>
              <a:tr h="299961">
                <a:tc>
                  <a:txBody>
                    <a:bodyPr/>
                    <a:lstStyle/>
                    <a:p>
                      <a:pPr algn="ctr" fontAlgn="ctr"/>
                      <a:r>
                        <a:rPr lang="en-US" altLang="zh-CN" sz="800" u="none" strike="noStrike">
                          <a:effectLst/>
                        </a:rPr>
                        <a:t>2</a:t>
                      </a:r>
                      <a:endParaRPr lang="en-US" altLang="zh-CN" sz="800" b="0" i="0" u="none" strike="noStrike">
                        <a:solidFill>
                          <a:srgbClr val="000000"/>
                        </a:solidFill>
                        <a:effectLst/>
                        <a:latin typeface="等线" panose="02010600030101010101" pitchFamily="2" charset="-122"/>
                        <a:ea typeface="等线" panose="02010600030101010101" pitchFamily="2" charset="-122"/>
                      </a:endParaRPr>
                    </a:p>
                  </a:txBody>
                  <a:tcPr marL="6194" marR="6194" marT="6194" marB="0" anchor="ctr">
                    <a:solidFill>
                      <a:srgbClr val="F5D7F9"/>
                    </a:solidFill>
                  </a:tcPr>
                </a:tc>
                <a:tc>
                  <a:txBody>
                    <a:bodyPr/>
                    <a:lstStyle/>
                    <a:p>
                      <a:pPr algn="just" fontAlgn="ctr"/>
                      <a:r>
                        <a:rPr lang="zh-CN" altLang="en-US" sz="700" u="none" strike="noStrike" dirty="0">
                          <a:effectLst/>
                        </a:rPr>
                        <a:t>企业委托培训服务</a:t>
                      </a:r>
                      <a:endParaRPr lang="zh-CN" altLang="en-US" sz="700" b="0" i="0" u="none" strike="noStrike" dirty="0">
                        <a:solidFill>
                          <a:srgbClr val="000000"/>
                        </a:solidFill>
                        <a:effectLst/>
                        <a:latin typeface="等线" panose="02010600030101010101" pitchFamily="2" charset="-122"/>
                        <a:ea typeface="等线" panose="02010600030101010101" pitchFamily="2" charset="-122"/>
                      </a:endParaRPr>
                    </a:p>
                  </a:txBody>
                  <a:tcPr marL="6194" marR="6194" marT="6194" marB="0" anchor="ctr">
                    <a:solidFill>
                      <a:srgbClr val="F5D7F9"/>
                    </a:solidFill>
                  </a:tcPr>
                </a:tc>
                <a:tc>
                  <a:txBody>
                    <a:bodyPr/>
                    <a:lstStyle/>
                    <a:p>
                      <a:pPr algn="just" fontAlgn="ctr"/>
                      <a:r>
                        <a:rPr lang="zh-CN" altLang="en-US" sz="800" u="sng" strike="noStrike" dirty="0">
                          <a:effectLst/>
                          <a:hlinkClick r:id="rId3" action="ppaction://hlinkfile"/>
                        </a:rPr>
                        <a:t>相关性强</a:t>
                      </a:r>
                      <a:endParaRPr lang="zh-CN" altLang="en-US" sz="800" b="0" i="0" u="sng" strike="noStrike" dirty="0">
                        <a:solidFill>
                          <a:srgbClr val="0563C1"/>
                        </a:solidFill>
                        <a:effectLst/>
                        <a:latin typeface="等线" panose="02010600030101010101" pitchFamily="2" charset="-122"/>
                        <a:ea typeface="等线" panose="02010600030101010101" pitchFamily="2" charset="-122"/>
                      </a:endParaRPr>
                    </a:p>
                  </a:txBody>
                  <a:tcPr marL="6194" marR="6194" marT="6194" marB="0" anchor="ctr">
                    <a:solidFill>
                      <a:srgbClr val="F5D7F9"/>
                    </a:solidFill>
                  </a:tcPr>
                </a:tc>
                <a:tc>
                  <a:txBody>
                    <a:bodyPr/>
                    <a:lstStyle/>
                    <a:p>
                      <a:pPr algn="just" fontAlgn="ctr"/>
                      <a:r>
                        <a:rPr lang="zh-CN" altLang="en-US" sz="700" u="none" strike="noStrike" dirty="0">
                          <a:effectLst/>
                        </a:rPr>
                        <a:t>符合</a:t>
                      </a:r>
                      <a:endParaRPr lang="zh-CN" altLang="en-US" sz="700" b="0" i="0" u="none" strike="noStrike" dirty="0">
                        <a:solidFill>
                          <a:srgbClr val="000000"/>
                        </a:solidFill>
                        <a:effectLst/>
                        <a:latin typeface="等线" panose="02010600030101010101" pitchFamily="2" charset="-122"/>
                        <a:ea typeface="等线" panose="02010600030101010101" pitchFamily="2" charset="-122"/>
                      </a:endParaRPr>
                    </a:p>
                  </a:txBody>
                  <a:tcPr marL="6194" marR="6194" marT="6194" marB="0" anchor="ctr">
                    <a:solidFill>
                      <a:srgbClr val="F5D7F9"/>
                    </a:solidFill>
                  </a:tcPr>
                </a:tc>
                <a:tc>
                  <a:txBody>
                    <a:bodyPr/>
                    <a:lstStyle/>
                    <a:p>
                      <a:pPr algn="just" fontAlgn="ctr"/>
                      <a:r>
                        <a:rPr lang="zh-CN" altLang="en-US" sz="700" u="none" strike="noStrike" dirty="0">
                          <a:effectLst/>
                        </a:rPr>
                        <a:t>会形成</a:t>
                      </a:r>
                      <a:endParaRPr lang="zh-CN" altLang="en-US" sz="700" b="0" i="0" u="none" strike="noStrike" dirty="0">
                        <a:solidFill>
                          <a:srgbClr val="000000"/>
                        </a:solidFill>
                        <a:effectLst/>
                        <a:latin typeface="等线" panose="02010600030101010101" pitchFamily="2" charset="-122"/>
                        <a:ea typeface="等线" panose="02010600030101010101" pitchFamily="2" charset="-122"/>
                      </a:endParaRPr>
                    </a:p>
                  </a:txBody>
                  <a:tcPr marL="6194" marR="6194" marT="6194" marB="0" anchor="ctr">
                    <a:solidFill>
                      <a:srgbClr val="F5D7F9"/>
                    </a:solidFill>
                  </a:tcPr>
                </a:tc>
                <a:tc>
                  <a:txBody>
                    <a:bodyPr/>
                    <a:lstStyle/>
                    <a:p>
                      <a:pPr algn="just" fontAlgn="ctr"/>
                      <a:r>
                        <a:rPr lang="zh-CN" altLang="en-US" sz="700" u="none" strike="noStrike" dirty="0">
                          <a:effectLst/>
                        </a:rPr>
                        <a:t>促进完善</a:t>
                      </a:r>
                      <a:endParaRPr lang="zh-CN" altLang="en-US" sz="700" b="0" i="0" u="none" strike="noStrike" dirty="0">
                        <a:solidFill>
                          <a:srgbClr val="000000"/>
                        </a:solidFill>
                        <a:effectLst/>
                        <a:latin typeface="等线" panose="02010600030101010101" pitchFamily="2" charset="-122"/>
                        <a:ea typeface="等线" panose="02010600030101010101" pitchFamily="2" charset="-122"/>
                      </a:endParaRPr>
                    </a:p>
                  </a:txBody>
                  <a:tcPr marL="6194" marR="6194" marT="6194" marB="0" anchor="ctr">
                    <a:solidFill>
                      <a:srgbClr val="F5D7F9"/>
                    </a:solidFill>
                  </a:tcPr>
                </a:tc>
                <a:tc>
                  <a:txBody>
                    <a:bodyPr/>
                    <a:lstStyle/>
                    <a:p>
                      <a:pPr algn="just" fontAlgn="ctr"/>
                      <a:r>
                        <a:rPr lang="zh-CN" altLang="en-US" sz="700" u="none" strike="noStrike" dirty="0">
                          <a:effectLst/>
                        </a:rPr>
                        <a:t>需征得企业允许</a:t>
                      </a:r>
                      <a:endParaRPr lang="zh-CN" altLang="en-US" sz="700" b="0" i="0" u="none" strike="noStrike" dirty="0">
                        <a:solidFill>
                          <a:srgbClr val="000000"/>
                        </a:solidFill>
                        <a:effectLst/>
                        <a:latin typeface="等线" panose="02010600030101010101" pitchFamily="2" charset="-122"/>
                        <a:ea typeface="等线" panose="02010600030101010101" pitchFamily="2" charset="-122"/>
                      </a:endParaRPr>
                    </a:p>
                  </a:txBody>
                  <a:tcPr marL="6194" marR="6194" marT="6194" marB="0" anchor="ctr">
                    <a:solidFill>
                      <a:srgbClr val="F5D7F9"/>
                    </a:solidFill>
                  </a:tcPr>
                </a:tc>
                <a:tc>
                  <a:txBody>
                    <a:bodyPr/>
                    <a:lstStyle/>
                    <a:p>
                      <a:pPr algn="just" fontAlgn="ctr"/>
                      <a:r>
                        <a:rPr lang="zh-CN" altLang="en-US" sz="700" u="none" strike="noStrike" dirty="0">
                          <a:effectLst/>
                        </a:rPr>
                        <a:t>需征得企业允许</a:t>
                      </a:r>
                      <a:endParaRPr lang="zh-CN" altLang="en-US" sz="700" b="0" i="0" u="none" strike="noStrike" dirty="0">
                        <a:solidFill>
                          <a:srgbClr val="000000"/>
                        </a:solidFill>
                        <a:effectLst/>
                        <a:latin typeface="等线" panose="02010600030101010101" pitchFamily="2" charset="-122"/>
                        <a:ea typeface="等线" panose="02010600030101010101" pitchFamily="2" charset="-122"/>
                      </a:endParaRPr>
                    </a:p>
                  </a:txBody>
                  <a:tcPr marL="6194" marR="6194" marT="6194" marB="0" anchor="ctr">
                    <a:solidFill>
                      <a:srgbClr val="F5D7F9"/>
                    </a:solidFill>
                  </a:tcPr>
                </a:tc>
                <a:tc>
                  <a:txBody>
                    <a:bodyPr/>
                    <a:lstStyle/>
                    <a:p>
                      <a:pPr algn="just" fontAlgn="ctr"/>
                      <a:r>
                        <a:rPr lang="zh-CN" altLang="en-US" sz="700" u="none" strike="noStrike">
                          <a:effectLst/>
                        </a:rPr>
                        <a:t>不利于</a:t>
                      </a:r>
                      <a:endParaRPr lang="zh-CN" altLang="en-US" sz="700" b="0" i="0" u="none" strike="noStrike">
                        <a:solidFill>
                          <a:srgbClr val="000000"/>
                        </a:solidFill>
                        <a:effectLst/>
                        <a:latin typeface="等线" panose="02010600030101010101" pitchFamily="2" charset="-122"/>
                        <a:ea typeface="等线" panose="02010600030101010101" pitchFamily="2" charset="-122"/>
                      </a:endParaRPr>
                    </a:p>
                  </a:txBody>
                  <a:tcPr marL="6194" marR="6194" marT="6194" marB="0" anchor="ctr">
                    <a:solidFill>
                      <a:srgbClr val="F5D7F9"/>
                    </a:solidFill>
                  </a:tcPr>
                </a:tc>
                <a:tc>
                  <a:txBody>
                    <a:bodyPr/>
                    <a:lstStyle/>
                    <a:p>
                      <a:pPr algn="just" fontAlgn="ctr"/>
                      <a:r>
                        <a:rPr lang="zh-CN" altLang="en-US" sz="700" u="none" strike="noStrike" dirty="0">
                          <a:effectLst/>
                        </a:rPr>
                        <a:t>不能完全解决</a:t>
                      </a:r>
                      <a:endParaRPr lang="zh-CN" altLang="en-US" sz="700" b="0" i="0" u="none" strike="noStrike" dirty="0">
                        <a:solidFill>
                          <a:srgbClr val="000000"/>
                        </a:solidFill>
                        <a:effectLst/>
                        <a:latin typeface="等线" panose="02010600030101010101" pitchFamily="2" charset="-122"/>
                        <a:ea typeface="等线" panose="02010600030101010101" pitchFamily="2" charset="-122"/>
                      </a:endParaRPr>
                    </a:p>
                  </a:txBody>
                  <a:tcPr marL="6194" marR="6194" marT="6194" marB="0" anchor="ctr">
                    <a:solidFill>
                      <a:srgbClr val="F5D7F9"/>
                    </a:solidFill>
                  </a:tcPr>
                </a:tc>
                <a:extLst>
                  <a:ext uri="{0D108BD9-81ED-4DB2-BD59-A6C34878D82A}">
                    <a16:rowId xmlns:a16="http://schemas.microsoft.com/office/drawing/2014/main" val="324949775"/>
                  </a:ext>
                </a:extLst>
              </a:tr>
              <a:tr h="222845">
                <a:tc>
                  <a:txBody>
                    <a:bodyPr/>
                    <a:lstStyle/>
                    <a:p>
                      <a:pPr algn="ctr" fontAlgn="ctr"/>
                      <a:r>
                        <a:rPr lang="en-US" altLang="zh-CN" sz="800" u="none" strike="noStrike">
                          <a:effectLst/>
                        </a:rPr>
                        <a:t>3</a:t>
                      </a:r>
                      <a:endParaRPr lang="en-US" altLang="zh-CN" sz="800" b="0" i="0" u="none" strike="noStrike">
                        <a:solidFill>
                          <a:srgbClr val="000000"/>
                        </a:solidFill>
                        <a:effectLst/>
                        <a:latin typeface="等线" panose="02010600030101010101" pitchFamily="2" charset="-122"/>
                        <a:ea typeface="等线" panose="02010600030101010101" pitchFamily="2" charset="-122"/>
                      </a:endParaRPr>
                    </a:p>
                  </a:txBody>
                  <a:tcPr marL="6194" marR="6194" marT="6194" marB="0" anchor="ctr">
                    <a:solidFill>
                      <a:srgbClr val="F5D7F9"/>
                    </a:solidFill>
                  </a:tcPr>
                </a:tc>
                <a:tc>
                  <a:txBody>
                    <a:bodyPr/>
                    <a:lstStyle/>
                    <a:p>
                      <a:pPr algn="just" fontAlgn="ctr"/>
                      <a:r>
                        <a:rPr lang="zh-CN" altLang="en-US" sz="700" u="none" strike="noStrike">
                          <a:effectLst/>
                        </a:rPr>
                        <a:t>校企联合举办比赛</a:t>
                      </a:r>
                      <a:endParaRPr lang="zh-CN" altLang="en-US" sz="700" b="0" i="0" u="none" strike="noStrike">
                        <a:solidFill>
                          <a:srgbClr val="000000"/>
                        </a:solidFill>
                        <a:effectLst/>
                        <a:latin typeface="等线" panose="02010600030101010101" pitchFamily="2" charset="-122"/>
                        <a:ea typeface="等线" panose="02010600030101010101" pitchFamily="2" charset="-122"/>
                      </a:endParaRPr>
                    </a:p>
                  </a:txBody>
                  <a:tcPr marL="6194" marR="6194" marT="6194" marB="0" anchor="ctr">
                    <a:solidFill>
                      <a:srgbClr val="F5D7F9"/>
                    </a:solidFill>
                  </a:tcPr>
                </a:tc>
                <a:tc>
                  <a:txBody>
                    <a:bodyPr/>
                    <a:lstStyle/>
                    <a:p>
                      <a:pPr algn="just" fontAlgn="ctr"/>
                      <a:r>
                        <a:rPr lang="zh-CN" altLang="en-US" sz="800" u="sng" strike="noStrike">
                          <a:effectLst/>
                          <a:hlinkClick r:id="rId4" action="ppaction://hlinkfile"/>
                        </a:rPr>
                        <a:t>有利于</a:t>
                      </a:r>
                      <a:endParaRPr lang="zh-CN" altLang="en-US" sz="800" b="0" i="0" u="sng" strike="noStrike">
                        <a:solidFill>
                          <a:srgbClr val="0563C1"/>
                        </a:solidFill>
                        <a:effectLst/>
                        <a:latin typeface="等线" panose="02010600030101010101" pitchFamily="2" charset="-122"/>
                        <a:ea typeface="等线" panose="02010600030101010101" pitchFamily="2" charset="-122"/>
                      </a:endParaRPr>
                    </a:p>
                  </a:txBody>
                  <a:tcPr marL="6194" marR="6194" marT="6194" marB="0" anchor="ctr">
                    <a:solidFill>
                      <a:srgbClr val="F5D7F9"/>
                    </a:solidFill>
                  </a:tcPr>
                </a:tc>
                <a:tc>
                  <a:txBody>
                    <a:bodyPr/>
                    <a:lstStyle/>
                    <a:p>
                      <a:pPr algn="just" fontAlgn="ctr"/>
                      <a:r>
                        <a:rPr lang="zh-CN" altLang="en-US" sz="700" u="none" strike="noStrike">
                          <a:effectLst/>
                        </a:rPr>
                        <a:t>有利于</a:t>
                      </a:r>
                      <a:endParaRPr lang="zh-CN" altLang="en-US" sz="700" b="0" i="0" u="none" strike="noStrike">
                        <a:solidFill>
                          <a:srgbClr val="000000"/>
                        </a:solidFill>
                        <a:effectLst/>
                        <a:latin typeface="等线" panose="02010600030101010101" pitchFamily="2" charset="-122"/>
                        <a:ea typeface="等线" panose="02010600030101010101" pitchFamily="2" charset="-122"/>
                      </a:endParaRPr>
                    </a:p>
                  </a:txBody>
                  <a:tcPr marL="6194" marR="6194" marT="6194" marB="0" anchor="ctr">
                    <a:solidFill>
                      <a:srgbClr val="F5D7F9"/>
                    </a:solidFill>
                  </a:tcPr>
                </a:tc>
                <a:tc>
                  <a:txBody>
                    <a:bodyPr/>
                    <a:lstStyle/>
                    <a:p>
                      <a:pPr algn="just" fontAlgn="ctr"/>
                      <a:r>
                        <a:rPr lang="zh-CN" altLang="en-US" sz="700" u="none" strike="noStrike">
                          <a:effectLst/>
                        </a:rPr>
                        <a:t>会形成</a:t>
                      </a:r>
                      <a:endParaRPr lang="zh-CN" altLang="en-US" sz="700" b="0" i="0" u="none" strike="noStrike">
                        <a:solidFill>
                          <a:srgbClr val="000000"/>
                        </a:solidFill>
                        <a:effectLst/>
                        <a:latin typeface="等线" panose="02010600030101010101" pitchFamily="2" charset="-122"/>
                        <a:ea typeface="等线" panose="02010600030101010101" pitchFamily="2" charset="-122"/>
                      </a:endParaRPr>
                    </a:p>
                  </a:txBody>
                  <a:tcPr marL="6194" marR="6194" marT="6194" marB="0" anchor="ctr">
                    <a:solidFill>
                      <a:srgbClr val="F5D7F9"/>
                    </a:solidFill>
                  </a:tcPr>
                </a:tc>
                <a:tc>
                  <a:txBody>
                    <a:bodyPr/>
                    <a:lstStyle/>
                    <a:p>
                      <a:pPr algn="just" fontAlgn="ctr"/>
                      <a:r>
                        <a:rPr lang="zh-CN" altLang="en-US" sz="700" u="none" strike="noStrike" dirty="0">
                          <a:effectLst/>
                        </a:rPr>
                        <a:t>促进完善</a:t>
                      </a:r>
                      <a:endParaRPr lang="zh-CN" altLang="en-US" sz="700" b="0" i="0" u="none" strike="noStrike" dirty="0">
                        <a:solidFill>
                          <a:srgbClr val="000000"/>
                        </a:solidFill>
                        <a:effectLst/>
                        <a:latin typeface="等线" panose="02010600030101010101" pitchFamily="2" charset="-122"/>
                        <a:ea typeface="等线" panose="02010600030101010101" pitchFamily="2" charset="-122"/>
                      </a:endParaRPr>
                    </a:p>
                  </a:txBody>
                  <a:tcPr marL="6194" marR="6194" marT="6194" marB="0" anchor="ctr">
                    <a:solidFill>
                      <a:srgbClr val="F5D7F9"/>
                    </a:solidFill>
                  </a:tcPr>
                </a:tc>
                <a:tc>
                  <a:txBody>
                    <a:bodyPr/>
                    <a:lstStyle/>
                    <a:p>
                      <a:pPr algn="just" fontAlgn="ctr"/>
                      <a:r>
                        <a:rPr lang="zh-CN" altLang="en-US" sz="700" u="none" strike="noStrike" dirty="0">
                          <a:effectLst/>
                        </a:rPr>
                        <a:t>本身就要宣传</a:t>
                      </a:r>
                      <a:endParaRPr lang="zh-CN" altLang="en-US" sz="700" b="0" i="0" u="none" strike="noStrike" dirty="0">
                        <a:solidFill>
                          <a:srgbClr val="000000"/>
                        </a:solidFill>
                        <a:effectLst/>
                        <a:latin typeface="等线" panose="02010600030101010101" pitchFamily="2" charset="-122"/>
                        <a:ea typeface="等线" panose="02010600030101010101" pitchFamily="2" charset="-122"/>
                      </a:endParaRPr>
                    </a:p>
                  </a:txBody>
                  <a:tcPr marL="6194" marR="6194" marT="6194" marB="0" anchor="ctr">
                    <a:solidFill>
                      <a:srgbClr val="F5D7F9"/>
                    </a:solidFill>
                  </a:tcPr>
                </a:tc>
                <a:tc>
                  <a:txBody>
                    <a:bodyPr/>
                    <a:lstStyle/>
                    <a:p>
                      <a:pPr algn="just" fontAlgn="ctr"/>
                      <a:r>
                        <a:rPr lang="zh-CN" altLang="en-US" sz="700" u="none" strike="noStrike" dirty="0">
                          <a:effectLst/>
                        </a:rPr>
                        <a:t>全程直播并录像</a:t>
                      </a:r>
                      <a:endParaRPr lang="zh-CN" altLang="en-US" sz="700" b="0" i="0" u="none" strike="noStrike" dirty="0">
                        <a:solidFill>
                          <a:srgbClr val="000000"/>
                        </a:solidFill>
                        <a:effectLst/>
                        <a:latin typeface="等线" panose="02010600030101010101" pitchFamily="2" charset="-122"/>
                        <a:ea typeface="等线" panose="02010600030101010101" pitchFamily="2" charset="-122"/>
                      </a:endParaRPr>
                    </a:p>
                  </a:txBody>
                  <a:tcPr marL="6194" marR="6194" marT="6194" marB="0" anchor="ctr">
                    <a:solidFill>
                      <a:srgbClr val="F5D7F9"/>
                    </a:solidFill>
                  </a:tcPr>
                </a:tc>
                <a:tc>
                  <a:txBody>
                    <a:bodyPr/>
                    <a:lstStyle/>
                    <a:p>
                      <a:pPr algn="just" fontAlgn="ctr"/>
                      <a:r>
                        <a:rPr lang="zh-CN" altLang="en-US" sz="700" u="none" strike="noStrike">
                          <a:effectLst/>
                        </a:rPr>
                        <a:t>有利于</a:t>
                      </a:r>
                      <a:endParaRPr lang="zh-CN" altLang="en-US" sz="700" b="0" i="0" u="none" strike="noStrike">
                        <a:solidFill>
                          <a:srgbClr val="000000"/>
                        </a:solidFill>
                        <a:effectLst/>
                        <a:latin typeface="等线" panose="02010600030101010101" pitchFamily="2" charset="-122"/>
                        <a:ea typeface="等线" panose="02010600030101010101" pitchFamily="2" charset="-122"/>
                      </a:endParaRPr>
                    </a:p>
                  </a:txBody>
                  <a:tcPr marL="6194" marR="6194" marT="6194" marB="0" anchor="ctr">
                    <a:solidFill>
                      <a:srgbClr val="F5D7F9"/>
                    </a:solidFill>
                  </a:tcPr>
                </a:tc>
                <a:tc>
                  <a:txBody>
                    <a:bodyPr/>
                    <a:lstStyle/>
                    <a:p>
                      <a:pPr algn="just" fontAlgn="ctr"/>
                      <a:r>
                        <a:rPr lang="zh-CN" altLang="en-US" sz="700" u="none" strike="noStrike" dirty="0">
                          <a:effectLst/>
                        </a:rPr>
                        <a:t>校企双赢，促进合作</a:t>
                      </a:r>
                      <a:endParaRPr lang="zh-CN" altLang="en-US" sz="700" b="0" i="0" u="none" strike="noStrike" dirty="0">
                        <a:solidFill>
                          <a:srgbClr val="000000"/>
                        </a:solidFill>
                        <a:effectLst/>
                        <a:latin typeface="等线" panose="02010600030101010101" pitchFamily="2" charset="-122"/>
                        <a:ea typeface="等线" panose="02010600030101010101" pitchFamily="2" charset="-122"/>
                      </a:endParaRPr>
                    </a:p>
                  </a:txBody>
                  <a:tcPr marL="6194" marR="6194" marT="6194" marB="0" anchor="ctr">
                    <a:solidFill>
                      <a:srgbClr val="F5D7F9"/>
                    </a:solidFill>
                  </a:tcPr>
                </a:tc>
                <a:extLst>
                  <a:ext uri="{0D108BD9-81ED-4DB2-BD59-A6C34878D82A}">
                    <a16:rowId xmlns:a16="http://schemas.microsoft.com/office/drawing/2014/main" val="2378286327"/>
                  </a:ext>
                </a:extLst>
              </a:tr>
              <a:tr h="618565">
                <a:tc>
                  <a:txBody>
                    <a:bodyPr/>
                    <a:lstStyle/>
                    <a:p>
                      <a:pPr algn="ctr" fontAlgn="ctr"/>
                      <a:r>
                        <a:rPr lang="en-US" altLang="zh-CN" sz="800" u="none" strike="noStrike">
                          <a:effectLst/>
                        </a:rPr>
                        <a:t>4</a:t>
                      </a:r>
                      <a:endParaRPr lang="en-US" altLang="zh-CN" sz="800" b="0" i="0" u="none" strike="noStrike">
                        <a:solidFill>
                          <a:srgbClr val="000000"/>
                        </a:solidFill>
                        <a:effectLst/>
                        <a:latin typeface="等线" panose="02010600030101010101" pitchFamily="2" charset="-122"/>
                        <a:ea typeface="等线" panose="02010600030101010101" pitchFamily="2" charset="-122"/>
                      </a:endParaRPr>
                    </a:p>
                  </a:txBody>
                  <a:tcPr marL="6194" marR="6194" marT="6194" marB="0" anchor="ctr">
                    <a:solidFill>
                      <a:srgbClr val="F5D7F9"/>
                    </a:solidFill>
                  </a:tcPr>
                </a:tc>
                <a:tc>
                  <a:txBody>
                    <a:bodyPr/>
                    <a:lstStyle/>
                    <a:p>
                      <a:pPr algn="just" fontAlgn="ctr"/>
                      <a:r>
                        <a:rPr lang="zh-CN" altLang="en-US" sz="700" u="none" strike="noStrike" dirty="0">
                          <a:effectLst/>
                        </a:rPr>
                        <a:t>校企合作的实体项目（有实体产品）</a:t>
                      </a:r>
                      <a:endParaRPr lang="zh-CN" altLang="en-US" sz="700" b="0" i="0" u="none" strike="noStrike" dirty="0">
                        <a:solidFill>
                          <a:srgbClr val="000000"/>
                        </a:solidFill>
                        <a:effectLst/>
                        <a:latin typeface="等线" panose="02010600030101010101" pitchFamily="2" charset="-122"/>
                        <a:ea typeface="等线" panose="02010600030101010101" pitchFamily="2" charset="-122"/>
                      </a:endParaRPr>
                    </a:p>
                  </a:txBody>
                  <a:tcPr marL="6194" marR="6194" marT="6194" marB="0" anchor="ctr">
                    <a:solidFill>
                      <a:srgbClr val="F5D7F9"/>
                    </a:solidFill>
                  </a:tcPr>
                </a:tc>
                <a:tc>
                  <a:txBody>
                    <a:bodyPr/>
                    <a:lstStyle/>
                    <a:p>
                      <a:pPr algn="just" fontAlgn="ctr"/>
                      <a:r>
                        <a:rPr lang="zh-CN" altLang="en-US" sz="700" u="none" strike="noStrike">
                          <a:effectLst/>
                        </a:rPr>
                        <a:t>有利于</a:t>
                      </a:r>
                      <a:endParaRPr lang="zh-CN" altLang="en-US" sz="700" b="0" i="0" u="none" strike="noStrike">
                        <a:solidFill>
                          <a:srgbClr val="000000"/>
                        </a:solidFill>
                        <a:effectLst/>
                        <a:latin typeface="等线" panose="02010600030101010101" pitchFamily="2" charset="-122"/>
                        <a:ea typeface="等线" panose="02010600030101010101" pitchFamily="2" charset="-122"/>
                      </a:endParaRPr>
                    </a:p>
                  </a:txBody>
                  <a:tcPr marL="6194" marR="6194" marT="6194" marB="0" anchor="ctr">
                    <a:solidFill>
                      <a:srgbClr val="F5D7F9"/>
                    </a:solidFill>
                  </a:tcPr>
                </a:tc>
                <a:tc>
                  <a:txBody>
                    <a:bodyPr/>
                    <a:lstStyle/>
                    <a:p>
                      <a:pPr algn="just" fontAlgn="ctr"/>
                      <a:r>
                        <a:rPr lang="zh-CN" altLang="en-US" sz="700" u="none" strike="noStrike" dirty="0">
                          <a:effectLst/>
                        </a:rPr>
                        <a:t>不能很好促进</a:t>
                      </a:r>
                      <a:endParaRPr lang="zh-CN" altLang="en-US" sz="700" b="0" i="0" u="none" strike="noStrike" dirty="0">
                        <a:solidFill>
                          <a:srgbClr val="000000"/>
                        </a:solidFill>
                        <a:effectLst/>
                        <a:latin typeface="等线" panose="02010600030101010101" pitchFamily="2" charset="-122"/>
                        <a:ea typeface="等线" panose="02010600030101010101" pitchFamily="2" charset="-122"/>
                      </a:endParaRPr>
                    </a:p>
                  </a:txBody>
                  <a:tcPr marL="6194" marR="6194" marT="6194" marB="0" anchor="ctr">
                    <a:solidFill>
                      <a:srgbClr val="F5D7F9"/>
                    </a:solidFill>
                  </a:tcPr>
                </a:tc>
                <a:tc>
                  <a:txBody>
                    <a:bodyPr/>
                    <a:lstStyle/>
                    <a:p>
                      <a:pPr algn="just" fontAlgn="ctr"/>
                      <a:r>
                        <a:rPr lang="zh-CN" altLang="en-US" sz="700" u="none" strike="noStrike">
                          <a:effectLst/>
                        </a:rPr>
                        <a:t>科研项目会形成，其它不会形成</a:t>
                      </a:r>
                      <a:endParaRPr lang="zh-CN" altLang="en-US" sz="700" b="0" i="0" u="none" strike="noStrike">
                        <a:solidFill>
                          <a:srgbClr val="000000"/>
                        </a:solidFill>
                        <a:effectLst/>
                        <a:latin typeface="等线" panose="02010600030101010101" pitchFamily="2" charset="-122"/>
                        <a:ea typeface="等线" panose="02010600030101010101" pitchFamily="2" charset="-122"/>
                      </a:endParaRPr>
                    </a:p>
                  </a:txBody>
                  <a:tcPr marL="6194" marR="6194" marT="6194" marB="0" anchor="ctr">
                    <a:solidFill>
                      <a:srgbClr val="F5D7F9"/>
                    </a:solidFill>
                  </a:tcPr>
                </a:tc>
                <a:tc>
                  <a:txBody>
                    <a:bodyPr/>
                    <a:lstStyle/>
                    <a:p>
                      <a:pPr algn="just" fontAlgn="ctr"/>
                      <a:r>
                        <a:rPr lang="zh-CN" altLang="en-US" sz="700" u="none" strike="noStrike">
                          <a:effectLst/>
                        </a:rPr>
                        <a:t>没有促进完善</a:t>
                      </a:r>
                      <a:endParaRPr lang="zh-CN" altLang="en-US" sz="700" b="0" i="0" u="none" strike="noStrike">
                        <a:solidFill>
                          <a:srgbClr val="000000"/>
                        </a:solidFill>
                        <a:effectLst/>
                        <a:latin typeface="等线" panose="02010600030101010101" pitchFamily="2" charset="-122"/>
                        <a:ea typeface="等线" panose="02010600030101010101" pitchFamily="2" charset="-122"/>
                      </a:endParaRPr>
                    </a:p>
                  </a:txBody>
                  <a:tcPr marL="6194" marR="6194" marT="6194" marB="0" anchor="ctr">
                    <a:solidFill>
                      <a:srgbClr val="F5D7F9"/>
                    </a:solidFill>
                  </a:tcPr>
                </a:tc>
                <a:tc>
                  <a:txBody>
                    <a:bodyPr/>
                    <a:lstStyle/>
                    <a:p>
                      <a:pPr algn="just" fontAlgn="ctr"/>
                      <a:r>
                        <a:rPr lang="zh-CN" altLang="en-US" sz="700" u="none" strike="noStrike">
                          <a:effectLst/>
                        </a:rPr>
                        <a:t>涉密项目不能公开</a:t>
                      </a:r>
                      <a:endParaRPr lang="zh-CN" altLang="en-US" sz="700" b="0" i="0" u="none" strike="noStrike">
                        <a:solidFill>
                          <a:srgbClr val="000000"/>
                        </a:solidFill>
                        <a:effectLst/>
                        <a:latin typeface="等线" panose="02010600030101010101" pitchFamily="2" charset="-122"/>
                        <a:ea typeface="等线" panose="02010600030101010101" pitchFamily="2" charset="-122"/>
                      </a:endParaRPr>
                    </a:p>
                  </a:txBody>
                  <a:tcPr marL="6194" marR="6194" marT="6194" marB="0" anchor="ctr">
                    <a:solidFill>
                      <a:srgbClr val="F5D7F9"/>
                    </a:solidFill>
                  </a:tcPr>
                </a:tc>
                <a:tc>
                  <a:txBody>
                    <a:bodyPr/>
                    <a:lstStyle/>
                    <a:p>
                      <a:pPr algn="just" fontAlgn="ctr"/>
                      <a:r>
                        <a:rPr lang="zh-CN" altLang="en-US" sz="700" u="none" strike="noStrike" dirty="0">
                          <a:effectLst/>
                        </a:rPr>
                        <a:t>过程、技术保密。无法实现过程可视</a:t>
                      </a:r>
                      <a:endParaRPr lang="zh-CN" altLang="en-US" sz="700" b="0" i="0" u="none" strike="noStrike" dirty="0">
                        <a:solidFill>
                          <a:srgbClr val="000000"/>
                        </a:solidFill>
                        <a:effectLst/>
                        <a:latin typeface="等线" panose="02010600030101010101" pitchFamily="2" charset="-122"/>
                        <a:ea typeface="等线" panose="02010600030101010101" pitchFamily="2" charset="-122"/>
                      </a:endParaRPr>
                    </a:p>
                  </a:txBody>
                  <a:tcPr marL="6194" marR="6194" marT="6194" marB="0" anchor="ctr">
                    <a:solidFill>
                      <a:srgbClr val="F5D7F9"/>
                    </a:solidFill>
                  </a:tcPr>
                </a:tc>
                <a:tc>
                  <a:txBody>
                    <a:bodyPr/>
                    <a:lstStyle/>
                    <a:p>
                      <a:pPr algn="just" fontAlgn="ctr"/>
                      <a:r>
                        <a:rPr lang="zh-CN" altLang="en-US" sz="700" u="none" strike="noStrike">
                          <a:effectLst/>
                        </a:rPr>
                        <a:t>有利于</a:t>
                      </a:r>
                      <a:endParaRPr lang="zh-CN" altLang="en-US" sz="700" b="0" i="0" u="none" strike="noStrike">
                        <a:solidFill>
                          <a:srgbClr val="000000"/>
                        </a:solidFill>
                        <a:effectLst/>
                        <a:latin typeface="等线" panose="02010600030101010101" pitchFamily="2" charset="-122"/>
                        <a:ea typeface="等线" panose="02010600030101010101" pitchFamily="2" charset="-122"/>
                      </a:endParaRPr>
                    </a:p>
                  </a:txBody>
                  <a:tcPr marL="6194" marR="6194" marT="6194" marB="0" anchor="ctr">
                    <a:solidFill>
                      <a:srgbClr val="F5D7F9"/>
                    </a:solidFill>
                  </a:tcPr>
                </a:tc>
                <a:tc>
                  <a:txBody>
                    <a:bodyPr/>
                    <a:lstStyle/>
                    <a:p>
                      <a:pPr algn="just" fontAlgn="ctr"/>
                      <a:r>
                        <a:rPr lang="zh-CN" altLang="en-US" sz="700" u="none" strike="noStrike" dirty="0">
                          <a:effectLst/>
                        </a:rPr>
                        <a:t>科研研究普遍周期长，倾向于节奏快</a:t>
                      </a:r>
                      <a:endParaRPr lang="zh-CN" altLang="en-US" sz="700" b="0" i="0" u="none" strike="noStrike" dirty="0">
                        <a:solidFill>
                          <a:srgbClr val="000000"/>
                        </a:solidFill>
                        <a:effectLst/>
                        <a:latin typeface="等线" panose="02010600030101010101" pitchFamily="2" charset="-122"/>
                        <a:ea typeface="等线" panose="02010600030101010101" pitchFamily="2" charset="-122"/>
                      </a:endParaRPr>
                    </a:p>
                  </a:txBody>
                  <a:tcPr marL="6194" marR="6194" marT="6194" marB="0" anchor="ctr">
                    <a:solidFill>
                      <a:srgbClr val="F5D7F9"/>
                    </a:solidFill>
                  </a:tcPr>
                </a:tc>
                <a:extLst>
                  <a:ext uri="{0D108BD9-81ED-4DB2-BD59-A6C34878D82A}">
                    <a16:rowId xmlns:a16="http://schemas.microsoft.com/office/drawing/2014/main" val="4264456701"/>
                  </a:ext>
                </a:extLst>
              </a:tr>
              <a:tr h="222845">
                <a:tc>
                  <a:txBody>
                    <a:bodyPr/>
                    <a:lstStyle/>
                    <a:p>
                      <a:pPr algn="ctr" fontAlgn="ctr"/>
                      <a:r>
                        <a:rPr lang="en-US" altLang="zh-CN" sz="800" u="none" strike="noStrike">
                          <a:effectLst/>
                        </a:rPr>
                        <a:t>5</a:t>
                      </a:r>
                      <a:endParaRPr lang="en-US" altLang="zh-CN" sz="800" b="0" i="0" u="none" strike="noStrike">
                        <a:solidFill>
                          <a:srgbClr val="000000"/>
                        </a:solidFill>
                        <a:effectLst/>
                        <a:latin typeface="等线" panose="02010600030101010101" pitchFamily="2" charset="-122"/>
                        <a:ea typeface="等线" panose="02010600030101010101" pitchFamily="2" charset="-122"/>
                      </a:endParaRPr>
                    </a:p>
                  </a:txBody>
                  <a:tcPr marL="6194" marR="6194" marT="6194" marB="0" anchor="ctr">
                    <a:solidFill>
                      <a:srgbClr val="F5D7F9"/>
                    </a:solidFill>
                  </a:tcPr>
                </a:tc>
                <a:tc>
                  <a:txBody>
                    <a:bodyPr/>
                    <a:lstStyle/>
                    <a:p>
                      <a:pPr algn="just" fontAlgn="ctr"/>
                      <a:r>
                        <a:rPr lang="en-US" sz="700" u="none" strike="noStrike" dirty="0" err="1">
                          <a:effectLst/>
                        </a:rPr>
                        <a:t>iCenter</a:t>
                      </a:r>
                      <a:r>
                        <a:rPr lang="zh-CN" altLang="en-US" sz="700" u="none" strike="noStrike" dirty="0">
                          <a:effectLst/>
                        </a:rPr>
                        <a:t>软、硬件资源共享</a:t>
                      </a:r>
                      <a:endParaRPr lang="zh-CN" altLang="en-US" sz="700" b="0" i="0" u="none" strike="noStrike" dirty="0">
                        <a:solidFill>
                          <a:srgbClr val="000000"/>
                        </a:solidFill>
                        <a:effectLst/>
                        <a:latin typeface="等线" panose="02010600030101010101" pitchFamily="2" charset="-122"/>
                        <a:ea typeface="等线" panose="02010600030101010101" pitchFamily="2" charset="-122"/>
                      </a:endParaRPr>
                    </a:p>
                  </a:txBody>
                  <a:tcPr marL="6194" marR="6194" marT="6194" marB="0" anchor="ctr">
                    <a:solidFill>
                      <a:srgbClr val="F5D7F9"/>
                    </a:solidFill>
                  </a:tcPr>
                </a:tc>
                <a:tc>
                  <a:txBody>
                    <a:bodyPr/>
                    <a:lstStyle/>
                    <a:p>
                      <a:pPr algn="just" fontAlgn="ctr"/>
                      <a:r>
                        <a:rPr lang="zh-CN" altLang="en-US" sz="700" u="none" strike="noStrike" dirty="0">
                          <a:effectLst/>
                        </a:rPr>
                        <a:t>会挤占教学实践</a:t>
                      </a:r>
                      <a:endParaRPr lang="zh-CN" altLang="en-US" sz="700" b="0" i="0" u="none" strike="noStrike" dirty="0">
                        <a:solidFill>
                          <a:srgbClr val="000000"/>
                        </a:solidFill>
                        <a:effectLst/>
                        <a:latin typeface="等线" panose="02010600030101010101" pitchFamily="2" charset="-122"/>
                        <a:ea typeface="等线" panose="02010600030101010101" pitchFamily="2" charset="-122"/>
                      </a:endParaRPr>
                    </a:p>
                  </a:txBody>
                  <a:tcPr marL="6194" marR="6194" marT="6194" marB="0" anchor="ctr">
                    <a:solidFill>
                      <a:srgbClr val="F5D7F9"/>
                    </a:solidFill>
                  </a:tcPr>
                </a:tc>
                <a:tc>
                  <a:txBody>
                    <a:bodyPr/>
                    <a:lstStyle/>
                    <a:p>
                      <a:pPr algn="just" fontAlgn="ctr"/>
                      <a:r>
                        <a:rPr lang="zh-CN" altLang="en-US" sz="700" u="none" strike="noStrike">
                          <a:effectLst/>
                        </a:rPr>
                        <a:t>有利于</a:t>
                      </a:r>
                      <a:endParaRPr lang="zh-CN" altLang="en-US" sz="700" b="0" i="0" u="none" strike="noStrike">
                        <a:solidFill>
                          <a:srgbClr val="000000"/>
                        </a:solidFill>
                        <a:effectLst/>
                        <a:latin typeface="等线" panose="02010600030101010101" pitchFamily="2" charset="-122"/>
                        <a:ea typeface="等线" panose="02010600030101010101" pitchFamily="2" charset="-122"/>
                      </a:endParaRPr>
                    </a:p>
                  </a:txBody>
                  <a:tcPr marL="6194" marR="6194" marT="6194" marB="0" anchor="ctr">
                    <a:solidFill>
                      <a:srgbClr val="F5D7F9"/>
                    </a:solidFill>
                  </a:tcPr>
                </a:tc>
                <a:tc>
                  <a:txBody>
                    <a:bodyPr/>
                    <a:lstStyle/>
                    <a:p>
                      <a:pPr algn="just" fontAlgn="ctr"/>
                      <a:r>
                        <a:rPr lang="zh-CN" altLang="en-US" sz="700" u="none" strike="noStrike">
                          <a:effectLst/>
                        </a:rPr>
                        <a:t>会形成</a:t>
                      </a:r>
                      <a:endParaRPr lang="zh-CN" altLang="en-US" sz="700" b="0" i="0" u="none" strike="noStrike">
                        <a:solidFill>
                          <a:srgbClr val="000000"/>
                        </a:solidFill>
                        <a:effectLst/>
                        <a:latin typeface="等线" panose="02010600030101010101" pitchFamily="2" charset="-122"/>
                        <a:ea typeface="等线" panose="02010600030101010101" pitchFamily="2" charset="-122"/>
                      </a:endParaRPr>
                    </a:p>
                  </a:txBody>
                  <a:tcPr marL="6194" marR="6194" marT="6194" marB="0" anchor="ctr">
                    <a:solidFill>
                      <a:srgbClr val="F5D7F9"/>
                    </a:solidFill>
                  </a:tcPr>
                </a:tc>
                <a:tc>
                  <a:txBody>
                    <a:bodyPr/>
                    <a:lstStyle/>
                    <a:p>
                      <a:pPr algn="just" fontAlgn="ctr"/>
                      <a:r>
                        <a:rPr lang="zh-CN" altLang="en-US" sz="700" u="none" strike="noStrike">
                          <a:effectLst/>
                        </a:rPr>
                        <a:t>没有促进完善</a:t>
                      </a:r>
                      <a:endParaRPr lang="zh-CN" altLang="en-US" sz="700" b="0" i="0" u="none" strike="noStrike">
                        <a:solidFill>
                          <a:srgbClr val="000000"/>
                        </a:solidFill>
                        <a:effectLst/>
                        <a:latin typeface="等线" panose="02010600030101010101" pitchFamily="2" charset="-122"/>
                        <a:ea typeface="等线" panose="02010600030101010101" pitchFamily="2" charset="-122"/>
                      </a:endParaRPr>
                    </a:p>
                  </a:txBody>
                  <a:tcPr marL="6194" marR="6194" marT="6194" marB="0" anchor="ctr">
                    <a:solidFill>
                      <a:srgbClr val="F5D7F9"/>
                    </a:solidFill>
                  </a:tcPr>
                </a:tc>
                <a:tc>
                  <a:txBody>
                    <a:bodyPr/>
                    <a:lstStyle/>
                    <a:p>
                      <a:pPr algn="just" fontAlgn="ctr"/>
                      <a:r>
                        <a:rPr lang="zh-CN" altLang="en-US" sz="700" u="none" strike="noStrike">
                          <a:effectLst/>
                        </a:rPr>
                        <a:t>软、硬件要监管</a:t>
                      </a:r>
                      <a:endParaRPr lang="zh-CN" altLang="en-US" sz="700" b="0" i="0" u="none" strike="noStrike">
                        <a:solidFill>
                          <a:srgbClr val="000000"/>
                        </a:solidFill>
                        <a:effectLst/>
                        <a:latin typeface="等线" panose="02010600030101010101" pitchFamily="2" charset="-122"/>
                        <a:ea typeface="等线" panose="02010600030101010101" pitchFamily="2" charset="-122"/>
                      </a:endParaRPr>
                    </a:p>
                  </a:txBody>
                  <a:tcPr marL="6194" marR="6194" marT="6194" marB="0" anchor="ctr">
                    <a:solidFill>
                      <a:srgbClr val="F5D7F9"/>
                    </a:solidFill>
                  </a:tcPr>
                </a:tc>
                <a:tc>
                  <a:txBody>
                    <a:bodyPr/>
                    <a:lstStyle/>
                    <a:p>
                      <a:pPr algn="just" fontAlgn="ctr"/>
                      <a:r>
                        <a:rPr lang="zh-CN" altLang="en-US" sz="700" u="none" strike="noStrike" dirty="0">
                          <a:effectLst/>
                        </a:rPr>
                        <a:t>部分可公开</a:t>
                      </a:r>
                      <a:endParaRPr lang="zh-CN" altLang="en-US" sz="700" b="0" i="0" u="none" strike="noStrike" dirty="0">
                        <a:solidFill>
                          <a:srgbClr val="000000"/>
                        </a:solidFill>
                        <a:effectLst/>
                        <a:latin typeface="等线" panose="02010600030101010101" pitchFamily="2" charset="-122"/>
                        <a:ea typeface="等线" panose="02010600030101010101" pitchFamily="2" charset="-122"/>
                      </a:endParaRPr>
                    </a:p>
                  </a:txBody>
                  <a:tcPr marL="6194" marR="6194" marT="6194" marB="0" anchor="ctr">
                    <a:solidFill>
                      <a:srgbClr val="F5D7F9"/>
                    </a:solidFill>
                  </a:tcPr>
                </a:tc>
                <a:tc>
                  <a:txBody>
                    <a:bodyPr/>
                    <a:lstStyle/>
                    <a:p>
                      <a:pPr algn="just" fontAlgn="ctr"/>
                      <a:r>
                        <a:rPr lang="zh-CN" altLang="en-US" sz="700" u="none" strike="noStrike" dirty="0">
                          <a:effectLst/>
                        </a:rPr>
                        <a:t>有利于</a:t>
                      </a:r>
                      <a:endParaRPr lang="zh-CN" altLang="en-US" sz="700" b="0" i="0" u="none" strike="noStrike" dirty="0">
                        <a:solidFill>
                          <a:srgbClr val="000000"/>
                        </a:solidFill>
                        <a:effectLst/>
                        <a:latin typeface="等线" panose="02010600030101010101" pitchFamily="2" charset="-122"/>
                        <a:ea typeface="等线" panose="02010600030101010101" pitchFamily="2" charset="-122"/>
                      </a:endParaRPr>
                    </a:p>
                  </a:txBody>
                  <a:tcPr marL="6194" marR="6194" marT="6194" marB="0" anchor="ctr">
                    <a:solidFill>
                      <a:srgbClr val="F5D7F9"/>
                    </a:solidFill>
                  </a:tcPr>
                </a:tc>
                <a:tc>
                  <a:txBody>
                    <a:bodyPr/>
                    <a:lstStyle/>
                    <a:p>
                      <a:pPr algn="just" fontAlgn="ctr"/>
                      <a:r>
                        <a:rPr lang="zh-CN" altLang="en-US" sz="700" u="none" strike="noStrike" dirty="0">
                          <a:effectLst/>
                        </a:rPr>
                        <a:t>有利于校企合作</a:t>
                      </a:r>
                      <a:endParaRPr lang="zh-CN" altLang="en-US" sz="700" b="0" i="0" u="none" strike="noStrike" dirty="0">
                        <a:solidFill>
                          <a:srgbClr val="000000"/>
                        </a:solidFill>
                        <a:effectLst/>
                        <a:latin typeface="等线" panose="02010600030101010101" pitchFamily="2" charset="-122"/>
                        <a:ea typeface="等线" panose="02010600030101010101" pitchFamily="2" charset="-122"/>
                      </a:endParaRPr>
                    </a:p>
                  </a:txBody>
                  <a:tcPr marL="6194" marR="6194" marT="6194" marB="0" anchor="ctr">
                    <a:solidFill>
                      <a:srgbClr val="F5D7F9"/>
                    </a:solidFill>
                  </a:tcPr>
                </a:tc>
                <a:extLst>
                  <a:ext uri="{0D108BD9-81ED-4DB2-BD59-A6C34878D82A}">
                    <a16:rowId xmlns:a16="http://schemas.microsoft.com/office/drawing/2014/main" val="1851252075"/>
                  </a:ext>
                </a:extLst>
              </a:tr>
            </a:tbl>
          </a:graphicData>
        </a:graphic>
      </p:graphicFrame>
      <p:graphicFrame>
        <p:nvGraphicFramePr>
          <p:cNvPr id="8" name="表格 7"/>
          <p:cNvGraphicFramePr>
            <a:graphicFrameLocks noGrp="1"/>
          </p:cNvGraphicFramePr>
          <p:nvPr/>
        </p:nvGraphicFramePr>
        <p:xfrm>
          <a:off x="605443" y="4069002"/>
          <a:ext cx="8291946" cy="1558200"/>
        </p:xfrm>
        <a:graphic>
          <a:graphicData uri="http://schemas.openxmlformats.org/drawingml/2006/table">
            <a:tbl>
              <a:tblPr>
                <a:tableStyleId>{5C22544A-7EE6-4342-B048-85BDC9FD1C3A}</a:tableStyleId>
              </a:tblPr>
              <a:tblGrid>
                <a:gridCol w="462926">
                  <a:extLst>
                    <a:ext uri="{9D8B030D-6E8A-4147-A177-3AD203B41FA5}">
                      <a16:colId xmlns:a16="http://schemas.microsoft.com/office/drawing/2014/main" val="3092870624"/>
                    </a:ext>
                  </a:extLst>
                </a:gridCol>
                <a:gridCol w="1783121">
                  <a:extLst>
                    <a:ext uri="{9D8B030D-6E8A-4147-A177-3AD203B41FA5}">
                      <a16:colId xmlns:a16="http://schemas.microsoft.com/office/drawing/2014/main" val="2496758464"/>
                    </a:ext>
                  </a:extLst>
                </a:gridCol>
                <a:gridCol w="790831">
                  <a:extLst>
                    <a:ext uri="{9D8B030D-6E8A-4147-A177-3AD203B41FA5}">
                      <a16:colId xmlns:a16="http://schemas.microsoft.com/office/drawing/2014/main" val="3988867020"/>
                    </a:ext>
                  </a:extLst>
                </a:gridCol>
                <a:gridCol w="728680">
                  <a:extLst>
                    <a:ext uri="{9D8B030D-6E8A-4147-A177-3AD203B41FA5}">
                      <a16:colId xmlns:a16="http://schemas.microsoft.com/office/drawing/2014/main" val="436157460"/>
                    </a:ext>
                  </a:extLst>
                </a:gridCol>
                <a:gridCol w="660098">
                  <a:extLst>
                    <a:ext uri="{9D8B030D-6E8A-4147-A177-3AD203B41FA5}">
                      <a16:colId xmlns:a16="http://schemas.microsoft.com/office/drawing/2014/main" val="883150696"/>
                    </a:ext>
                  </a:extLst>
                </a:gridCol>
                <a:gridCol w="711535">
                  <a:extLst>
                    <a:ext uri="{9D8B030D-6E8A-4147-A177-3AD203B41FA5}">
                      <a16:colId xmlns:a16="http://schemas.microsoft.com/office/drawing/2014/main" val="3150354921"/>
                    </a:ext>
                  </a:extLst>
                </a:gridCol>
                <a:gridCol w="634380">
                  <a:extLst>
                    <a:ext uri="{9D8B030D-6E8A-4147-A177-3AD203B41FA5}">
                      <a16:colId xmlns:a16="http://schemas.microsoft.com/office/drawing/2014/main" val="1368600026"/>
                    </a:ext>
                  </a:extLst>
                </a:gridCol>
                <a:gridCol w="840125">
                  <a:extLst>
                    <a:ext uri="{9D8B030D-6E8A-4147-A177-3AD203B41FA5}">
                      <a16:colId xmlns:a16="http://schemas.microsoft.com/office/drawing/2014/main" val="1226372614"/>
                    </a:ext>
                  </a:extLst>
                </a:gridCol>
                <a:gridCol w="462926">
                  <a:extLst>
                    <a:ext uri="{9D8B030D-6E8A-4147-A177-3AD203B41FA5}">
                      <a16:colId xmlns:a16="http://schemas.microsoft.com/office/drawing/2014/main" val="4016364073"/>
                    </a:ext>
                  </a:extLst>
                </a:gridCol>
                <a:gridCol w="754398">
                  <a:extLst>
                    <a:ext uri="{9D8B030D-6E8A-4147-A177-3AD203B41FA5}">
                      <a16:colId xmlns:a16="http://schemas.microsoft.com/office/drawing/2014/main" val="3976977897"/>
                    </a:ext>
                  </a:extLst>
                </a:gridCol>
                <a:gridCol w="462926">
                  <a:extLst>
                    <a:ext uri="{9D8B030D-6E8A-4147-A177-3AD203B41FA5}">
                      <a16:colId xmlns:a16="http://schemas.microsoft.com/office/drawing/2014/main" val="3128498408"/>
                    </a:ext>
                  </a:extLst>
                </a:gridCol>
              </a:tblGrid>
              <a:tr h="259700">
                <a:tc>
                  <a:txBody>
                    <a:bodyPr/>
                    <a:lstStyle/>
                    <a:p>
                      <a:pPr algn="ctr" fontAlgn="ctr"/>
                      <a:r>
                        <a:rPr lang="zh-CN" altLang="en-US" sz="700" u="none" strike="noStrike" dirty="0">
                          <a:effectLst/>
                        </a:rPr>
                        <a:t>序号</a:t>
                      </a:r>
                      <a:endParaRPr lang="zh-CN" altLang="en-US" sz="700" b="0" i="0" u="none" strike="noStrike" dirty="0">
                        <a:solidFill>
                          <a:srgbClr val="000000"/>
                        </a:solidFill>
                        <a:effectLst/>
                        <a:latin typeface="等线" panose="02010600030101010101" pitchFamily="2" charset="-122"/>
                        <a:ea typeface="等线" panose="02010600030101010101" pitchFamily="2" charset="-122"/>
                      </a:endParaRPr>
                    </a:p>
                  </a:txBody>
                  <a:tcPr marL="6117" marR="6117" marT="6117" marB="0" anchor="ctr">
                    <a:solidFill>
                      <a:srgbClr val="F5D7F9"/>
                    </a:solidFill>
                  </a:tcPr>
                </a:tc>
                <a:tc>
                  <a:txBody>
                    <a:bodyPr/>
                    <a:lstStyle/>
                    <a:p>
                      <a:pPr algn="ctr" fontAlgn="ctr"/>
                      <a:r>
                        <a:rPr lang="zh-CN" altLang="en-US" sz="700" u="none" strike="noStrike" dirty="0">
                          <a:effectLst/>
                        </a:rPr>
                        <a:t>关键词</a:t>
                      </a:r>
                      <a:endParaRPr lang="zh-CN" altLang="en-US" sz="700" b="0" i="0" u="none" strike="noStrike" dirty="0">
                        <a:solidFill>
                          <a:srgbClr val="000000"/>
                        </a:solidFill>
                        <a:effectLst/>
                        <a:latin typeface="等线" panose="02010600030101010101" pitchFamily="2" charset="-122"/>
                        <a:ea typeface="等线" panose="02010600030101010101" pitchFamily="2" charset="-122"/>
                      </a:endParaRPr>
                    </a:p>
                  </a:txBody>
                  <a:tcPr marL="6117" marR="6117" marT="6117" marB="0" anchor="ctr">
                    <a:solidFill>
                      <a:srgbClr val="F5D7F9"/>
                    </a:solidFill>
                  </a:tcPr>
                </a:tc>
                <a:tc>
                  <a:txBody>
                    <a:bodyPr/>
                    <a:lstStyle/>
                    <a:p>
                      <a:pPr algn="ctr" fontAlgn="ctr"/>
                      <a:r>
                        <a:rPr lang="en-US" sz="700" u="none" strike="noStrike" dirty="0" err="1">
                          <a:effectLst/>
                        </a:rPr>
                        <a:t>iCenter</a:t>
                      </a:r>
                      <a:r>
                        <a:rPr lang="zh-CN" altLang="en-US" sz="700" u="none" strike="noStrike" dirty="0">
                          <a:effectLst/>
                        </a:rPr>
                        <a:t>教育教学</a:t>
                      </a:r>
                      <a:endParaRPr lang="zh-CN" altLang="en-US" sz="700" b="0" i="0" u="none" strike="noStrike" dirty="0">
                        <a:solidFill>
                          <a:srgbClr val="000000"/>
                        </a:solidFill>
                        <a:effectLst/>
                        <a:latin typeface="等线" panose="02010600030101010101" pitchFamily="2" charset="-122"/>
                        <a:ea typeface="等线" panose="02010600030101010101" pitchFamily="2" charset="-122"/>
                      </a:endParaRPr>
                    </a:p>
                  </a:txBody>
                  <a:tcPr marL="6117" marR="6117" marT="6117" marB="0" anchor="ctr">
                    <a:solidFill>
                      <a:srgbClr val="F5D7F9"/>
                    </a:solidFill>
                  </a:tcPr>
                </a:tc>
                <a:tc>
                  <a:txBody>
                    <a:bodyPr/>
                    <a:lstStyle/>
                    <a:p>
                      <a:pPr algn="ctr" fontAlgn="ctr"/>
                      <a:r>
                        <a:rPr lang="en-US" sz="700" u="none" strike="noStrike">
                          <a:effectLst/>
                        </a:rPr>
                        <a:t>iCenter</a:t>
                      </a:r>
                      <a:r>
                        <a:rPr lang="zh-CN" altLang="en-US" sz="700" u="none" strike="noStrike">
                          <a:effectLst/>
                        </a:rPr>
                        <a:t>未来愿景</a:t>
                      </a:r>
                      <a:endParaRPr lang="zh-CN" altLang="en-US" sz="700" b="0" i="0" u="none" strike="noStrike">
                        <a:solidFill>
                          <a:srgbClr val="000000"/>
                        </a:solidFill>
                        <a:effectLst/>
                        <a:latin typeface="等线" panose="02010600030101010101" pitchFamily="2" charset="-122"/>
                        <a:ea typeface="等线" panose="02010600030101010101" pitchFamily="2" charset="-122"/>
                      </a:endParaRPr>
                    </a:p>
                  </a:txBody>
                  <a:tcPr marL="6117" marR="6117" marT="6117" marB="0" anchor="ctr">
                    <a:solidFill>
                      <a:srgbClr val="F5D7F9"/>
                    </a:solidFill>
                  </a:tcPr>
                </a:tc>
                <a:tc>
                  <a:txBody>
                    <a:bodyPr/>
                    <a:lstStyle/>
                    <a:p>
                      <a:pPr algn="ctr" fontAlgn="ctr"/>
                      <a:r>
                        <a:rPr lang="zh-CN" altLang="en-US" sz="700" u="none" strike="noStrike">
                          <a:effectLst/>
                        </a:rPr>
                        <a:t>范式转变</a:t>
                      </a:r>
                      <a:r>
                        <a:rPr lang="en-US" altLang="zh-CN" sz="700" u="none" strike="noStrike">
                          <a:effectLst/>
                        </a:rPr>
                        <a:t>/</a:t>
                      </a:r>
                      <a:r>
                        <a:rPr lang="zh-CN" altLang="en-US" sz="700" u="none" strike="noStrike">
                          <a:effectLst/>
                        </a:rPr>
                        <a:t>融合</a:t>
                      </a:r>
                      <a:endParaRPr lang="zh-CN" altLang="en-US" sz="700" b="0" i="0" u="none" strike="noStrike">
                        <a:solidFill>
                          <a:srgbClr val="000000"/>
                        </a:solidFill>
                        <a:effectLst/>
                        <a:latin typeface="等线" panose="02010600030101010101" pitchFamily="2" charset="-122"/>
                        <a:ea typeface="等线" panose="02010600030101010101" pitchFamily="2" charset="-122"/>
                      </a:endParaRPr>
                    </a:p>
                  </a:txBody>
                  <a:tcPr marL="6117" marR="6117" marT="6117" marB="0" anchor="ctr">
                    <a:solidFill>
                      <a:srgbClr val="F5D7F9"/>
                    </a:solidFill>
                  </a:tcPr>
                </a:tc>
                <a:tc>
                  <a:txBody>
                    <a:bodyPr/>
                    <a:lstStyle/>
                    <a:p>
                      <a:pPr algn="ctr" fontAlgn="ctr"/>
                      <a:r>
                        <a:rPr lang="en-US" sz="700" u="none" strike="noStrike">
                          <a:effectLst/>
                        </a:rPr>
                        <a:t>XLP</a:t>
                      </a:r>
                      <a:r>
                        <a:rPr lang="zh-CN" altLang="en-US" sz="700" u="none" strike="noStrike">
                          <a:effectLst/>
                        </a:rPr>
                        <a:t>超极限学习</a:t>
                      </a:r>
                      <a:endParaRPr lang="zh-CN" altLang="en-US" sz="700" b="0" i="0" u="none" strike="noStrike">
                        <a:solidFill>
                          <a:srgbClr val="000000"/>
                        </a:solidFill>
                        <a:effectLst/>
                        <a:latin typeface="等线" panose="02010600030101010101" pitchFamily="2" charset="-122"/>
                        <a:ea typeface="等线" panose="02010600030101010101" pitchFamily="2" charset="-122"/>
                      </a:endParaRPr>
                    </a:p>
                  </a:txBody>
                  <a:tcPr marL="6117" marR="6117" marT="6117" marB="0" anchor="ctr">
                    <a:solidFill>
                      <a:srgbClr val="F5D7F9"/>
                    </a:solidFill>
                  </a:tcPr>
                </a:tc>
                <a:tc>
                  <a:txBody>
                    <a:bodyPr/>
                    <a:lstStyle/>
                    <a:p>
                      <a:pPr algn="ctr" fontAlgn="ctr"/>
                      <a:r>
                        <a:rPr lang="zh-CN" altLang="en-US" sz="700" u="none" strike="noStrike">
                          <a:effectLst/>
                        </a:rPr>
                        <a:t>开源公开</a:t>
                      </a:r>
                      <a:endParaRPr lang="zh-CN" altLang="en-US" sz="700" b="0" i="0" u="none" strike="noStrike">
                        <a:solidFill>
                          <a:srgbClr val="000000"/>
                        </a:solidFill>
                        <a:effectLst/>
                        <a:latin typeface="等线" panose="02010600030101010101" pitchFamily="2" charset="-122"/>
                        <a:ea typeface="等线" panose="02010600030101010101" pitchFamily="2" charset="-122"/>
                      </a:endParaRPr>
                    </a:p>
                  </a:txBody>
                  <a:tcPr marL="6117" marR="6117" marT="6117" marB="0" anchor="ctr">
                    <a:solidFill>
                      <a:srgbClr val="F5D7F9"/>
                    </a:solidFill>
                  </a:tcPr>
                </a:tc>
                <a:tc>
                  <a:txBody>
                    <a:bodyPr/>
                    <a:lstStyle/>
                    <a:p>
                      <a:pPr algn="ctr" fontAlgn="ctr"/>
                      <a:r>
                        <a:rPr lang="zh-CN" altLang="en-US" sz="700" u="none" strike="noStrike">
                          <a:effectLst/>
                        </a:rPr>
                        <a:t>过程可视化</a:t>
                      </a:r>
                      <a:endParaRPr lang="zh-CN" altLang="en-US" sz="700" b="0" i="0" u="none" strike="noStrike">
                        <a:solidFill>
                          <a:srgbClr val="000000"/>
                        </a:solidFill>
                        <a:effectLst/>
                        <a:latin typeface="等线" panose="02010600030101010101" pitchFamily="2" charset="-122"/>
                        <a:ea typeface="等线" panose="02010600030101010101" pitchFamily="2" charset="-122"/>
                      </a:endParaRPr>
                    </a:p>
                  </a:txBody>
                  <a:tcPr marL="6117" marR="6117" marT="6117" marB="0" anchor="ctr">
                    <a:solidFill>
                      <a:srgbClr val="F5D7F9"/>
                    </a:solidFill>
                  </a:tcPr>
                </a:tc>
                <a:tc>
                  <a:txBody>
                    <a:bodyPr/>
                    <a:lstStyle/>
                    <a:p>
                      <a:pPr algn="ctr" fontAlgn="ctr"/>
                      <a:r>
                        <a:rPr lang="en-US" sz="700" u="none" strike="noStrike">
                          <a:effectLst/>
                        </a:rPr>
                        <a:t>DevOps</a:t>
                      </a:r>
                      <a:endParaRPr lang="en-US" sz="700" b="0" i="0" u="none" strike="noStrike">
                        <a:solidFill>
                          <a:srgbClr val="000000"/>
                        </a:solidFill>
                        <a:effectLst/>
                        <a:latin typeface="等线" panose="02010600030101010101" pitchFamily="2" charset="-122"/>
                        <a:ea typeface="等线" panose="02010600030101010101" pitchFamily="2" charset="-122"/>
                      </a:endParaRPr>
                    </a:p>
                  </a:txBody>
                  <a:tcPr marL="6117" marR="6117" marT="6117" marB="0" anchor="ctr">
                    <a:solidFill>
                      <a:srgbClr val="F5D7F9"/>
                    </a:solidFill>
                  </a:tcPr>
                </a:tc>
                <a:tc>
                  <a:txBody>
                    <a:bodyPr/>
                    <a:lstStyle/>
                    <a:p>
                      <a:pPr algn="ctr" fontAlgn="ctr"/>
                      <a:r>
                        <a:rPr lang="zh-CN" altLang="en-US" sz="700" u="none" strike="noStrike">
                          <a:effectLst/>
                        </a:rPr>
                        <a:t>校企合作痛点</a:t>
                      </a:r>
                      <a:endParaRPr lang="zh-CN" altLang="en-US" sz="700" b="0" i="0" u="none" strike="noStrike">
                        <a:solidFill>
                          <a:srgbClr val="000000"/>
                        </a:solidFill>
                        <a:effectLst/>
                        <a:latin typeface="等线" panose="02010600030101010101" pitchFamily="2" charset="-122"/>
                        <a:ea typeface="等线" panose="02010600030101010101" pitchFamily="2" charset="-122"/>
                      </a:endParaRPr>
                    </a:p>
                  </a:txBody>
                  <a:tcPr marL="6117" marR="6117" marT="6117" marB="0" anchor="ctr">
                    <a:solidFill>
                      <a:srgbClr val="F5D7F9"/>
                    </a:solidFill>
                  </a:tcPr>
                </a:tc>
                <a:tc>
                  <a:txBody>
                    <a:bodyPr/>
                    <a:lstStyle/>
                    <a:p>
                      <a:pPr algn="ctr" fontAlgn="ctr"/>
                      <a:r>
                        <a:rPr lang="zh-CN" altLang="en-US" sz="700" u="none" strike="noStrike">
                          <a:effectLst/>
                        </a:rPr>
                        <a:t>得分</a:t>
                      </a:r>
                      <a:endParaRPr lang="zh-CN" altLang="en-US" sz="700" b="0" i="0" u="none" strike="noStrike">
                        <a:solidFill>
                          <a:srgbClr val="000000"/>
                        </a:solidFill>
                        <a:effectLst/>
                        <a:latin typeface="等线" panose="02010600030101010101" pitchFamily="2" charset="-122"/>
                        <a:ea typeface="等线" panose="02010600030101010101" pitchFamily="2" charset="-122"/>
                      </a:endParaRPr>
                    </a:p>
                  </a:txBody>
                  <a:tcPr marL="6117" marR="6117" marT="6117" marB="0" anchor="ctr">
                    <a:solidFill>
                      <a:srgbClr val="F5D7F9"/>
                    </a:solidFill>
                  </a:tcPr>
                </a:tc>
                <a:extLst>
                  <a:ext uri="{0D108BD9-81ED-4DB2-BD59-A6C34878D82A}">
                    <a16:rowId xmlns:a16="http://schemas.microsoft.com/office/drawing/2014/main" val="4238686118"/>
                  </a:ext>
                </a:extLst>
              </a:tr>
              <a:tr h="259700">
                <a:tc>
                  <a:txBody>
                    <a:bodyPr/>
                    <a:lstStyle/>
                    <a:p>
                      <a:pPr algn="ctr" fontAlgn="ctr"/>
                      <a:r>
                        <a:rPr lang="en-US" altLang="zh-CN" sz="700" u="none" strike="noStrike">
                          <a:effectLst/>
                        </a:rPr>
                        <a:t>1</a:t>
                      </a:r>
                      <a:endParaRPr lang="en-US" altLang="zh-CN" sz="700" b="0" i="0" u="none" strike="noStrike">
                        <a:solidFill>
                          <a:srgbClr val="000000"/>
                        </a:solidFill>
                        <a:effectLst/>
                        <a:latin typeface="等线" panose="02010600030101010101" pitchFamily="2" charset="-122"/>
                        <a:ea typeface="等线" panose="02010600030101010101" pitchFamily="2" charset="-122"/>
                      </a:endParaRPr>
                    </a:p>
                  </a:txBody>
                  <a:tcPr marL="6117" marR="6117" marT="6117" marB="0" anchor="ctr">
                    <a:solidFill>
                      <a:srgbClr val="F5D7F9"/>
                    </a:solidFill>
                  </a:tcPr>
                </a:tc>
                <a:tc>
                  <a:txBody>
                    <a:bodyPr/>
                    <a:lstStyle/>
                    <a:p>
                      <a:pPr algn="just" fontAlgn="ctr"/>
                      <a:r>
                        <a:rPr lang="zh-CN" altLang="en-US" sz="700" u="none" strike="noStrike">
                          <a:effectLst/>
                        </a:rPr>
                        <a:t>企业咨询技术难题，</a:t>
                      </a:r>
                      <a:r>
                        <a:rPr lang="en-US" altLang="zh-CN" sz="700" u="none" strike="noStrike">
                          <a:effectLst/>
                        </a:rPr>
                        <a:t>iCenter</a:t>
                      </a:r>
                      <a:r>
                        <a:rPr lang="zh-CN" altLang="en-US" sz="700" u="none" strike="noStrike">
                          <a:effectLst/>
                        </a:rPr>
                        <a:t>技提供技术服务</a:t>
                      </a:r>
                      <a:endParaRPr lang="zh-CN" altLang="en-US" sz="700" b="0" i="0" u="none" strike="noStrike">
                        <a:solidFill>
                          <a:srgbClr val="000000"/>
                        </a:solidFill>
                        <a:effectLst/>
                        <a:latin typeface="等线" panose="02010600030101010101" pitchFamily="2" charset="-122"/>
                        <a:ea typeface="等线" panose="02010600030101010101" pitchFamily="2" charset="-122"/>
                      </a:endParaRPr>
                    </a:p>
                  </a:txBody>
                  <a:tcPr marL="6117" marR="6117" marT="6117" marB="0" anchor="ctr">
                    <a:solidFill>
                      <a:srgbClr val="F5D7F9"/>
                    </a:solidFill>
                  </a:tcPr>
                </a:tc>
                <a:tc>
                  <a:txBody>
                    <a:bodyPr/>
                    <a:lstStyle/>
                    <a:p>
                      <a:pPr algn="ctr" fontAlgn="ctr"/>
                      <a:r>
                        <a:rPr lang="en-US" altLang="zh-CN" sz="700" u="sng" strike="noStrike" dirty="0">
                          <a:effectLst/>
                        </a:rPr>
                        <a:t>×</a:t>
                      </a:r>
                      <a:endParaRPr lang="en-US" altLang="zh-CN" sz="700" b="0" i="0" u="sng" strike="noStrike" dirty="0">
                        <a:solidFill>
                          <a:srgbClr val="0563C1"/>
                        </a:solidFill>
                        <a:effectLst/>
                        <a:latin typeface="等线" panose="02010600030101010101" pitchFamily="2" charset="-122"/>
                        <a:ea typeface="等线" panose="02010600030101010101" pitchFamily="2" charset="-122"/>
                      </a:endParaRPr>
                    </a:p>
                  </a:txBody>
                  <a:tcPr marL="6117" marR="6117" marT="6117" marB="0" anchor="ctr">
                    <a:solidFill>
                      <a:srgbClr val="F5D7F9"/>
                    </a:solidFill>
                  </a:tcPr>
                </a:tc>
                <a:tc>
                  <a:txBody>
                    <a:bodyPr/>
                    <a:lstStyle/>
                    <a:p>
                      <a:pPr algn="ctr" fontAlgn="ctr"/>
                      <a:r>
                        <a:rPr lang="en-US" altLang="zh-CN" sz="700" u="sng" strike="noStrike" dirty="0">
                          <a:effectLst/>
                        </a:rPr>
                        <a:t>×</a:t>
                      </a:r>
                      <a:endParaRPr lang="en-US" altLang="zh-CN" sz="700" b="0" i="0" u="sng" strike="noStrike" dirty="0">
                        <a:solidFill>
                          <a:srgbClr val="0563C1"/>
                        </a:solidFill>
                        <a:effectLst/>
                        <a:latin typeface="等线" panose="02010600030101010101" pitchFamily="2" charset="-122"/>
                        <a:ea typeface="等线" panose="02010600030101010101" pitchFamily="2" charset="-122"/>
                      </a:endParaRPr>
                    </a:p>
                  </a:txBody>
                  <a:tcPr marL="6117" marR="6117" marT="6117" marB="0" anchor="ctr">
                    <a:solidFill>
                      <a:srgbClr val="F5D7F9"/>
                    </a:solidFill>
                  </a:tcPr>
                </a:tc>
                <a:tc>
                  <a:txBody>
                    <a:bodyPr/>
                    <a:lstStyle/>
                    <a:p>
                      <a:pPr algn="ctr" fontAlgn="ctr"/>
                      <a:r>
                        <a:rPr lang="en-US" altLang="zh-CN" sz="700" u="sng" strike="noStrike">
                          <a:effectLst/>
                        </a:rPr>
                        <a:t>×</a:t>
                      </a:r>
                      <a:endParaRPr lang="en-US" altLang="zh-CN" sz="700" b="0" i="0" u="sng" strike="noStrike">
                        <a:solidFill>
                          <a:srgbClr val="0563C1"/>
                        </a:solidFill>
                        <a:effectLst/>
                        <a:latin typeface="等线" panose="02010600030101010101" pitchFamily="2" charset="-122"/>
                        <a:ea typeface="等线" panose="02010600030101010101" pitchFamily="2" charset="-122"/>
                      </a:endParaRPr>
                    </a:p>
                  </a:txBody>
                  <a:tcPr marL="6117" marR="6117" marT="6117" marB="0" anchor="ctr">
                    <a:solidFill>
                      <a:srgbClr val="F5D7F9"/>
                    </a:solidFill>
                  </a:tcPr>
                </a:tc>
                <a:tc>
                  <a:txBody>
                    <a:bodyPr/>
                    <a:lstStyle/>
                    <a:p>
                      <a:pPr algn="ctr" fontAlgn="ctr"/>
                      <a:r>
                        <a:rPr lang="en-US" altLang="zh-CN" sz="700" u="sng" strike="noStrike">
                          <a:effectLst/>
                        </a:rPr>
                        <a:t>×</a:t>
                      </a:r>
                      <a:endParaRPr lang="en-US" altLang="zh-CN" sz="700" b="0" i="0" u="sng" strike="noStrike">
                        <a:solidFill>
                          <a:srgbClr val="0563C1"/>
                        </a:solidFill>
                        <a:effectLst/>
                        <a:latin typeface="等线" panose="02010600030101010101" pitchFamily="2" charset="-122"/>
                        <a:ea typeface="等线" panose="02010600030101010101" pitchFamily="2" charset="-122"/>
                      </a:endParaRPr>
                    </a:p>
                  </a:txBody>
                  <a:tcPr marL="6117" marR="6117" marT="6117" marB="0" anchor="ctr">
                    <a:solidFill>
                      <a:srgbClr val="F5D7F9"/>
                    </a:solidFill>
                  </a:tcPr>
                </a:tc>
                <a:tc>
                  <a:txBody>
                    <a:bodyPr/>
                    <a:lstStyle/>
                    <a:p>
                      <a:pPr algn="ctr" fontAlgn="ctr"/>
                      <a:r>
                        <a:rPr lang="en-US" altLang="zh-CN" sz="700" u="sng" strike="noStrike" dirty="0">
                          <a:effectLst/>
                        </a:rPr>
                        <a:t>×</a:t>
                      </a:r>
                      <a:endParaRPr lang="en-US" altLang="zh-CN" sz="700" b="0" i="0" u="sng" strike="noStrike" dirty="0">
                        <a:solidFill>
                          <a:srgbClr val="0563C1"/>
                        </a:solidFill>
                        <a:effectLst/>
                        <a:latin typeface="等线" panose="02010600030101010101" pitchFamily="2" charset="-122"/>
                        <a:ea typeface="等线" panose="02010600030101010101" pitchFamily="2" charset="-122"/>
                      </a:endParaRPr>
                    </a:p>
                  </a:txBody>
                  <a:tcPr marL="6117" marR="6117" marT="6117" marB="0" anchor="ctr">
                    <a:solidFill>
                      <a:srgbClr val="F5D7F9"/>
                    </a:solidFill>
                  </a:tcPr>
                </a:tc>
                <a:tc>
                  <a:txBody>
                    <a:bodyPr/>
                    <a:lstStyle/>
                    <a:p>
                      <a:pPr algn="ctr" fontAlgn="ctr"/>
                      <a:r>
                        <a:rPr lang="en-US" altLang="zh-CN" sz="700" u="sng" strike="noStrike">
                          <a:effectLst/>
                        </a:rPr>
                        <a:t>×</a:t>
                      </a:r>
                      <a:endParaRPr lang="en-US" altLang="zh-CN" sz="700" b="0" i="0" u="sng" strike="noStrike">
                        <a:solidFill>
                          <a:srgbClr val="0563C1"/>
                        </a:solidFill>
                        <a:effectLst/>
                        <a:latin typeface="等线" panose="02010600030101010101" pitchFamily="2" charset="-122"/>
                        <a:ea typeface="等线" panose="02010600030101010101" pitchFamily="2" charset="-122"/>
                      </a:endParaRPr>
                    </a:p>
                  </a:txBody>
                  <a:tcPr marL="6117" marR="6117" marT="6117" marB="0" anchor="ctr">
                    <a:solidFill>
                      <a:srgbClr val="F5D7F9"/>
                    </a:solidFill>
                  </a:tcPr>
                </a:tc>
                <a:tc>
                  <a:txBody>
                    <a:bodyPr/>
                    <a:lstStyle/>
                    <a:p>
                      <a:pPr algn="ctr" fontAlgn="ctr"/>
                      <a:r>
                        <a:rPr lang="zh-CN" altLang="en-US" sz="700" u="sng" strike="noStrike">
                          <a:effectLst/>
                        </a:rPr>
                        <a:t>√</a:t>
                      </a:r>
                      <a:endParaRPr lang="zh-CN" altLang="en-US" sz="700" b="0" i="0" u="sng" strike="noStrike">
                        <a:solidFill>
                          <a:srgbClr val="0563C1"/>
                        </a:solidFill>
                        <a:effectLst/>
                        <a:latin typeface="等线" panose="02010600030101010101" pitchFamily="2" charset="-122"/>
                        <a:ea typeface="等线" panose="02010600030101010101" pitchFamily="2" charset="-122"/>
                      </a:endParaRPr>
                    </a:p>
                  </a:txBody>
                  <a:tcPr marL="6117" marR="6117" marT="6117" marB="0" anchor="ctr">
                    <a:solidFill>
                      <a:srgbClr val="F5D7F9"/>
                    </a:solidFill>
                  </a:tcPr>
                </a:tc>
                <a:tc>
                  <a:txBody>
                    <a:bodyPr/>
                    <a:lstStyle/>
                    <a:p>
                      <a:pPr algn="ctr" fontAlgn="ctr"/>
                      <a:r>
                        <a:rPr lang="en-US" altLang="zh-CN" sz="700" u="sng" strike="noStrike">
                          <a:effectLst/>
                        </a:rPr>
                        <a:t>×</a:t>
                      </a:r>
                      <a:endParaRPr lang="en-US" altLang="zh-CN" sz="700" b="0" i="0" u="sng" strike="noStrike">
                        <a:solidFill>
                          <a:srgbClr val="0563C1"/>
                        </a:solidFill>
                        <a:effectLst/>
                        <a:latin typeface="等线" panose="02010600030101010101" pitchFamily="2" charset="-122"/>
                        <a:ea typeface="等线" panose="02010600030101010101" pitchFamily="2" charset="-122"/>
                      </a:endParaRPr>
                    </a:p>
                  </a:txBody>
                  <a:tcPr marL="6117" marR="6117" marT="6117" marB="0" anchor="ctr">
                    <a:solidFill>
                      <a:srgbClr val="F5D7F9"/>
                    </a:solidFill>
                  </a:tcPr>
                </a:tc>
                <a:tc>
                  <a:txBody>
                    <a:bodyPr/>
                    <a:lstStyle/>
                    <a:p>
                      <a:pPr algn="ctr" fontAlgn="ctr"/>
                      <a:r>
                        <a:rPr lang="en-US" altLang="zh-CN" sz="700" u="none" strike="noStrike">
                          <a:effectLst/>
                        </a:rPr>
                        <a:t>1</a:t>
                      </a:r>
                      <a:endParaRPr lang="en-US" altLang="zh-CN" sz="700" b="0" i="0" u="none" strike="noStrike">
                        <a:solidFill>
                          <a:srgbClr val="000000"/>
                        </a:solidFill>
                        <a:effectLst/>
                        <a:latin typeface="等线" panose="02010600030101010101" pitchFamily="2" charset="-122"/>
                        <a:ea typeface="等线" panose="02010600030101010101" pitchFamily="2" charset="-122"/>
                      </a:endParaRPr>
                    </a:p>
                  </a:txBody>
                  <a:tcPr marL="6117" marR="6117" marT="6117" marB="0" anchor="ctr">
                    <a:solidFill>
                      <a:srgbClr val="F5D7F9"/>
                    </a:solidFill>
                  </a:tcPr>
                </a:tc>
                <a:extLst>
                  <a:ext uri="{0D108BD9-81ED-4DB2-BD59-A6C34878D82A}">
                    <a16:rowId xmlns:a16="http://schemas.microsoft.com/office/drawing/2014/main" val="2511092905"/>
                  </a:ext>
                </a:extLst>
              </a:tr>
              <a:tr h="259700">
                <a:tc>
                  <a:txBody>
                    <a:bodyPr/>
                    <a:lstStyle/>
                    <a:p>
                      <a:pPr algn="ctr" fontAlgn="ctr"/>
                      <a:r>
                        <a:rPr lang="en-US" altLang="zh-CN" sz="700" u="none" strike="noStrike">
                          <a:effectLst/>
                        </a:rPr>
                        <a:t>2</a:t>
                      </a:r>
                      <a:endParaRPr lang="en-US" altLang="zh-CN" sz="700" b="0" i="0" u="none" strike="noStrike">
                        <a:solidFill>
                          <a:srgbClr val="000000"/>
                        </a:solidFill>
                        <a:effectLst/>
                        <a:latin typeface="等线" panose="02010600030101010101" pitchFamily="2" charset="-122"/>
                        <a:ea typeface="等线" panose="02010600030101010101" pitchFamily="2" charset="-122"/>
                      </a:endParaRPr>
                    </a:p>
                  </a:txBody>
                  <a:tcPr marL="6117" marR="6117" marT="6117" marB="0" anchor="ctr">
                    <a:solidFill>
                      <a:srgbClr val="F5D7F9"/>
                    </a:solidFill>
                  </a:tcPr>
                </a:tc>
                <a:tc>
                  <a:txBody>
                    <a:bodyPr/>
                    <a:lstStyle/>
                    <a:p>
                      <a:pPr algn="just" fontAlgn="ctr"/>
                      <a:r>
                        <a:rPr lang="zh-CN" altLang="en-US" sz="700" u="none" strike="noStrike">
                          <a:effectLst/>
                        </a:rPr>
                        <a:t>企业委托培训服务</a:t>
                      </a:r>
                      <a:endParaRPr lang="zh-CN" altLang="en-US" sz="700" b="0" i="0" u="none" strike="noStrike">
                        <a:solidFill>
                          <a:srgbClr val="000000"/>
                        </a:solidFill>
                        <a:effectLst/>
                        <a:latin typeface="等线" panose="02010600030101010101" pitchFamily="2" charset="-122"/>
                        <a:ea typeface="等线" panose="02010600030101010101" pitchFamily="2" charset="-122"/>
                      </a:endParaRPr>
                    </a:p>
                  </a:txBody>
                  <a:tcPr marL="6117" marR="6117" marT="6117" marB="0" anchor="ctr">
                    <a:solidFill>
                      <a:srgbClr val="F5D7F9"/>
                    </a:solidFill>
                  </a:tcPr>
                </a:tc>
                <a:tc>
                  <a:txBody>
                    <a:bodyPr/>
                    <a:lstStyle/>
                    <a:p>
                      <a:pPr algn="ctr" fontAlgn="ctr"/>
                      <a:r>
                        <a:rPr lang="zh-CN" altLang="en-US" sz="700" u="sng" strike="noStrike">
                          <a:effectLst/>
                        </a:rPr>
                        <a:t>√</a:t>
                      </a:r>
                      <a:endParaRPr lang="zh-CN" altLang="en-US" sz="700" b="0" i="0" u="sng" strike="noStrike">
                        <a:solidFill>
                          <a:srgbClr val="0563C1"/>
                        </a:solidFill>
                        <a:effectLst/>
                        <a:latin typeface="等线" panose="02010600030101010101" pitchFamily="2" charset="-122"/>
                        <a:ea typeface="等线" panose="02010600030101010101" pitchFamily="2" charset="-122"/>
                      </a:endParaRPr>
                    </a:p>
                  </a:txBody>
                  <a:tcPr marL="6117" marR="6117" marT="6117" marB="0" anchor="ctr">
                    <a:solidFill>
                      <a:srgbClr val="F5D7F9"/>
                    </a:solidFill>
                  </a:tcPr>
                </a:tc>
                <a:tc>
                  <a:txBody>
                    <a:bodyPr/>
                    <a:lstStyle/>
                    <a:p>
                      <a:pPr algn="ctr" fontAlgn="ctr"/>
                      <a:r>
                        <a:rPr lang="zh-CN" altLang="en-US" sz="700" u="sng" strike="noStrike">
                          <a:effectLst/>
                        </a:rPr>
                        <a:t>√</a:t>
                      </a:r>
                      <a:endParaRPr lang="zh-CN" altLang="en-US" sz="700" b="0" i="0" u="sng" strike="noStrike">
                        <a:solidFill>
                          <a:srgbClr val="0563C1"/>
                        </a:solidFill>
                        <a:effectLst/>
                        <a:latin typeface="等线" panose="02010600030101010101" pitchFamily="2" charset="-122"/>
                        <a:ea typeface="等线" panose="02010600030101010101" pitchFamily="2" charset="-122"/>
                      </a:endParaRPr>
                    </a:p>
                  </a:txBody>
                  <a:tcPr marL="6117" marR="6117" marT="6117" marB="0" anchor="ctr">
                    <a:solidFill>
                      <a:srgbClr val="F5D7F9"/>
                    </a:solidFill>
                  </a:tcPr>
                </a:tc>
                <a:tc>
                  <a:txBody>
                    <a:bodyPr/>
                    <a:lstStyle/>
                    <a:p>
                      <a:pPr algn="ctr" fontAlgn="ctr"/>
                      <a:r>
                        <a:rPr lang="zh-CN" altLang="en-US" sz="700" u="sng" strike="noStrike" dirty="0">
                          <a:effectLst/>
                        </a:rPr>
                        <a:t>√</a:t>
                      </a:r>
                      <a:endParaRPr lang="zh-CN" altLang="en-US" sz="700" b="0" i="0" u="sng" strike="noStrike" dirty="0">
                        <a:solidFill>
                          <a:srgbClr val="0563C1"/>
                        </a:solidFill>
                        <a:effectLst/>
                        <a:latin typeface="等线" panose="02010600030101010101" pitchFamily="2" charset="-122"/>
                        <a:ea typeface="等线" panose="02010600030101010101" pitchFamily="2" charset="-122"/>
                      </a:endParaRPr>
                    </a:p>
                  </a:txBody>
                  <a:tcPr marL="6117" marR="6117" marT="6117" marB="0" anchor="ctr">
                    <a:solidFill>
                      <a:srgbClr val="F5D7F9"/>
                    </a:solidFill>
                  </a:tcPr>
                </a:tc>
                <a:tc>
                  <a:txBody>
                    <a:bodyPr/>
                    <a:lstStyle/>
                    <a:p>
                      <a:pPr algn="ctr" fontAlgn="ctr"/>
                      <a:r>
                        <a:rPr lang="zh-CN" altLang="en-US" sz="700" u="sng" strike="noStrike">
                          <a:effectLst/>
                        </a:rPr>
                        <a:t>√</a:t>
                      </a:r>
                      <a:endParaRPr lang="zh-CN" altLang="en-US" sz="700" b="0" i="0" u="sng" strike="noStrike">
                        <a:solidFill>
                          <a:srgbClr val="0563C1"/>
                        </a:solidFill>
                        <a:effectLst/>
                        <a:latin typeface="等线" panose="02010600030101010101" pitchFamily="2" charset="-122"/>
                        <a:ea typeface="等线" panose="02010600030101010101" pitchFamily="2" charset="-122"/>
                      </a:endParaRPr>
                    </a:p>
                  </a:txBody>
                  <a:tcPr marL="6117" marR="6117" marT="6117" marB="0" anchor="ctr">
                    <a:solidFill>
                      <a:srgbClr val="F5D7F9"/>
                    </a:solidFill>
                  </a:tcPr>
                </a:tc>
                <a:tc>
                  <a:txBody>
                    <a:bodyPr/>
                    <a:lstStyle/>
                    <a:p>
                      <a:pPr algn="ctr" fontAlgn="ctr"/>
                      <a:r>
                        <a:rPr lang="en-US" altLang="zh-CN" sz="700" u="sng" strike="noStrike" dirty="0">
                          <a:effectLst/>
                        </a:rPr>
                        <a:t>×</a:t>
                      </a:r>
                      <a:endParaRPr lang="en-US" altLang="zh-CN" sz="700" b="0" i="0" u="sng" strike="noStrike" dirty="0">
                        <a:solidFill>
                          <a:srgbClr val="0563C1"/>
                        </a:solidFill>
                        <a:effectLst/>
                        <a:latin typeface="等线" panose="02010600030101010101" pitchFamily="2" charset="-122"/>
                        <a:ea typeface="等线" panose="02010600030101010101" pitchFamily="2" charset="-122"/>
                      </a:endParaRPr>
                    </a:p>
                  </a:txBody>
                  <a:tcPr marL="6117" marR="6117" marT="6117" marB="0" anchor="ctr">
                    <a:solidFill>
                      <a:srgbClr val="F5D7F9"/>
                    </a:solidFill>
                  </a:tcPr>
                </a:tc>
                <a:tc>
                  <a:txBody>
                    <a:bodyPr/>
                    <a:lstStyle/>
                    <a:p>
                      <a:pPr algn="ctr" fontAlgn="ctr"/>
                      <a:r>
                        <a:rPr lang="en-US" altLang="zh-CN" sz="700" u="sng" strike="noStrike" dirty="0">
                          <a:effectLst/>
                        </a:rPr>
                        <a:t>×</a:t>
                      </a:r>
                      <a:endParaRPr lang="en-US" altLang="zh-CN" sz="700" b="0" i="0" u="sng" strike="noStrike" dirty="0">
                        <a:solidFill>
                          <a:srgbClr val="0563C1"/>
                        </a:solidFill>
                        <a:effectLst/>
                        <a:latin typeface="等线" panose="02010600030101010101" pitchFamily="2" charset="-122"/>
                        <a:ea typeface="等线" panose="02010600030101010101" pitchFamily="2" charset="-122"/>
                      </a:endParaRPr>
                    </a:p>
                  </a:txBody>
                  <a:tcPr marL="6117" marR="6117" marT="6117" marB="0" anchor="ctr">
                    <a:solidFill>
                      <a:srgbClr val="F5D7F9"/>
                    </a:solidFill>
                  </a:tcPr>
                </a:tc>
                <a:tc>
                  <a:txBody>
                    <a:bodyPr/>
                    <a:lstStyle/>
                    <a:p>
                      <a:pPr algn="ctr" fontAlgn="ctr"/>
                      <a:r>
                        <a:rPr lang="en-US" altLang="zh-CN" sz="700" u="sng" strike="noStrike">
                          <a:effectLst/>
                        </a:rPr>
                        <a:t>×</a:t>
                      </a:r>
                      <a:endParaRPr lang="en-US" altLang="zh-CN" sz="700" b="0" i="0" u="sng" strike="noStrike">
                        <a:solidFill>
                          <a:srgbClr val="0563C1"/>
                        </a:solidFill>
                        <a:effectLst/>
                        <a:latin typeface="等线" panose="02010600030101010101" pitchFamily="2" charset="-122"/>
                        <a:ea typeface="等线" panose="02010600030101010101" pitchFamily="2" charset="-122"/>
                      </a:endParaRPr>
                    </a:p>
                  </a:txBody>
                  <a:tcPr marL="6117" marR="6117" marT="6117" marB="0" anchor="ctr">
                    <a:solidFill>
                      <a:srgbClr val="F5D7F9"/>
                    </a:solidFill>
                  </a:tcPr>
                </a:tc>
                <a:tc>
                  <a:txBody>
                    <a:bodyPr/>
                    <a:lstStyle/>
                    <a:p>
                      <a:pPr algn="ctr" fontAlgn="ctr"/>
                      <a:r>
                        <a:rPr lang="en-US" altLang="zh-CN" sz="700" u="sng" strike="noStrike">
                          <a:effectLst/>
                        </a:rPr>
                        <a:t>×</a:t>
                      </a:r>
                      <a:endParaRPr lang="en-US" altLang="zh-CN" sz="700" b="0" i="0" u="sng" strike="noStrike">
                        <a:solidFill>
                          <a:srgbClr val="0563C1"/>
                        </a:solidFill>
                        <a:effectLst/>
                        <a:latin typeface="等线" panose="02010600030101010101" pitchFamily="2" charset="-122"/>
                        <a:ea typeface="等线" panose="02010600030101010101" pitchFamily="2" charset="-122"/>
                      </a:endParaRPr>
                    </a:p>
                  </a:txBody>
                  <a:tcPr marL="6117" marR="6117" marT="6117" marB="0" anchor="ctr">
                    <a:solidFill>
                      <a:srgbClr val="F5D7F9"/>
                    </a:solidFill>
                  </a:tcPr>
                </a:tc>
                <a:tc>
                  <a:txBody>
                    <a:bodyPr/>
                    <a:lstStyle/>
                    <a:p>
                      <a:pPr algn="ctr" fontAlgn="ctr"/>
                      <a:r>
                        <a:rPr lang="en-US" altLang="zh-CN" sz="700" u="none" strike="noStrike">
                          <a:effectLst/>
                        </a:rPr>
                        <a:t>4</a:t>
                      </a:r>
                      <a:endParaRPr lang="en-US" altLang="zh-CN" sz="700" b="0" i="0" u="none" strike="noStrike">
                        <a:solidFill>
                          <a:srgbClr val="000000"/>
                        </a:solidFill>
                        <a:effectLst/>
                        <a:latin typeface="等线" panose="02010600030101010101" pitchFamily="2" charset="-122"/>
                        <a:ea typeface="等线" panose="02010600030101010101" pitchFamily="2" charset="-122"/>
                      </a:endParaRPr>
                    </a:p>
                  </a:txBody>
                  <a:tcPr marL="6117" marR="6117" marT="6117" marB="0" anchor="ctr">
                    <a:solidFill>
                      <a:srgbClr val="F5D7F9"/>
                    </a:solidFill>
                  </a:tcPr>
                </a:tc>
                <a:extLst>
                  <a:ext uri="{0D108BD9-81ED-4DB2-BD59-A6C34878D82A}">
                    <a16:rowId xmlns:a16="http://schemas.microsoft.com/office/drawing/2014/main" val="3130065348"/>
                  </a:ext>
                </a:extLst>
              </a:tr>
              <a:tr h="259700">
                <a:tc>
                  <a:txBody>
                    <a:bodyPr/>
                    <a:lstStyle/>
                    <a:p>
                      <a:pPr algn="ctr" fontAlgn="ctr"/>
                      <a:r>
                        <a:rPr lang="en-US" altLang="zh-CN" sz="700" u="none" strike="noStrike">
                          <a:effectLst/>
                        </a:rPr>
                        <a:t>3</a:t>
                      </a:r>
                      <a:endParaRPr lang="en-US" altLang="zh-CN" sz="700" b="0" i="0" u="none" strike="noStrike">
                        <a:solidFill>
                          <a:srgbClr val="000000"/>
                        </a:solidFill>
                        <a:effectLst/>
                        <a:latin typeface="等线" panose="02010600030101010101" pitchFamily="2" charset="-122"/>
                        <a:ea typeface="等线" panose="02010600030101010101" pitchFamily="2" charset="-122"/>
                      </a:endParaRPr>
                    </a:p>
                  </a:txBody>
                  <a:tcPr marL="6117" marR="6117" marT="6117" marB="0" anchor="ctr">
                    <a:solidFill>
                      <a:srgbClr val="F5D7F9"/>
                    </a:solidFill>
                  </a:tcPr>
                </a:tc>
                <a:tc>
                  <a:txBody>
                    <a:bodyPr/>
                    <a:lstStyle/>
                    <a:p>
                      <a:pPr algn="just" fontAlgn="ctr"/>
                      <a:r>
                        <a:rPr lang="zh-CN" altLang="en-US" sz="700" u="none" strike="noStrike">
                          <a:effectLst/>
                        </a:rPr>
                        <a:t>校企联合举办比赛</a:t>
                      </a:r>
                      <a:endParaRPr lang="zh-CN" altLang="en-US" sz="700" b="0" i="0" u="none" strike="noStrike">
                        <a:solidFill>
                          <a:srgbClr val="000000"/>
                        </a:solidFill>
                        <a:effectLst/>
                        <a:latin typeface="等线" panose="02010600030101010101" pitchFamily="2" charset="-122"/>
                        <a:ea typeface="等线" panose="02010600030101010101" pitchFamily="2" charset="-122"/>
                      </a:endParaRPr>
                    </a:p>
                  </a:txBody>
                  <a:tcPr marL="6117" marR="6117" marT="6117" marB="0" anchor="ctr">
                    <a:solidFill>
                      <a:srgbClr val="F5D7F9"/>
                    </a:solidFill>
                  </a:tcPr>
                </a:tc>
                <a:tc>
                  <a:txBody>
                    <a:bodyPr/>
                    <a:lstStyle/>
                    <a:p>
                      <a:pPr algn="ctr" fontAlgn="ctr"/>
                      <a:r>
                        <a:rPr lang="zh-CN" altLang="en-US" sz="700" u="sng" strike="noStrike">
                          <a:effectLst/>
                        </a:rPr>
                        <a:t>√</a:t>
                      </a:r>
                      <a:endParaRPr lang="zh-CN" altLang="en-US" sz="700" b="0" i="0" u="sng" strike="noStrike">
                        <a:solidFill>
                          <a:srgbClr val="0563C1"/>
                        </a:solidFill>
                        <a:effectLst/>
                        <a:latin typeface="等线" panose="02010600030101010101" pitchFamily="2" charset="-122"/>
                        <a:ea typeface="等线" panose="02010600030101010101" pitchFamily="2" charset="-122"/>
                      </a:endParaRPr>
                    </a:p>
                  </a:txBody>
                  <a:tcPr marL="6117" marR="6117" marT="6117" marB="0" anchor="ctr">
                    <a:solidFill>
                      <a:srgbClr val="F5D7F9"/>
                    </a:solidFill>
                  </a:tcPr>
                </a:tc>
                <a:tc>
                  <a:txBody>
                    <a:bodyPr/>
                    <a:lstStyle/>
                    <a:p>
                      <a:pPr algn="ctr" fontAlgn="ctr"/>
                      <a:r>
                        <a:rPr lang="zh-CN" altLang="en-US" sz="700" u="sng" strike="noStrike">
                          <a:effectLst/>
                        </a:rPr>
                        <a:t>√</a:t>
                      </a:r>
                      <a:endParaRPr lang="zh-CN" altLang="en-US" sz="700" b="0" i="0" u="sng" strike="noStrike">
                        <a:solidFill>
                          <a:srgbClr val="0563C1"/>
                        </a:solidFill>
                        <a:effectLst/>
                        <a:latin typeface="等线" panose="02010600030101010101" pitchFamily="2" charset="-122"/>
                        <a:ea typeface="等线" panose="02010600030101010101" pitchFamily="2" charset="-122"/>
                      </a:endParaRPr>
                    </a:p>
                  </a:txBody>
                  <a:tcPr marL="6117" marR="6117" marT="6117" marB="0" anchor="ctr">
                    <a:solidFill>
                      <a:srgbClr val="F5D7F9"/>
                    </a:solidFill>
                  </a:tcPr>
                </a:tc>
                <a:tc>
                  <a:txBody>
                    <a:bodyPr/>
                    <a:lstStyle/>
                    <a:p>
                      <a:pPr algn="ctr" fontAlgn="ctr"/>
                      <a:r>
                        <a:rPr lang="zh-CN" altLang="en-US" sz="700" u="sng" strike="noStrike">
                          <a:effectLst/>
                        </a:rPr>
                        <a:t>√</a:t>
                      </a:r>
                      <a:endParaRPr lang="zh-CN" altLang="en-US" sz="700" b="0" i="0" u="sng" strike="noStrike">
                        <a:solidFill>
                          <a:srgbClr val="0563C1"/>
                        </a:solidFill>
                        <a:effectLst/>
                        <a:latin typeface="等线" panose="02010600030101010101" pitchFamily="2" charset="-122"/>
                        <a:ea typeface="等线" panose="02010600030101010101" pitchFamily="2" charset="-122"/>
                      </a:endParaRPr>
                    </a:p>
                  </a:txBody>
                  <a:tcPr marL="6117" marR="6117" marT="6117" marB="0" anchor="ctr">
                    <a:solidFill>
                      <a:srgbClr val="F5D7F9"/>
                    </a:solidFill>
                  </a:tcPr>
                </a:tc>
                <a:tc>
                  <a:txBody>
                    <a:bodyPr/>
                    <a:lstStyle/>
                    <a:p>
                      <a:pPr algn="ctr" fontAlgn="ctr"/>
                      <a:r>
                        <a:rPr lang="zh-CN" altLang="en-US" sz="700" u="sng" strike="noStrike">
                          <a:effectLst/>
                        </a:rPr>
                        <a:t>√</a:t>
                      </a:r>
                      <a:endParaRPr lang="zh-CN" altLang="en-US" sz="700" b="0" i="0" u="sng" strike="noStrike">
                        <a:solidFill>
                          <a:srgbClr val="0563C1"/>
                        </a:solidFill>
                        <a:effectLst/>
                        <a:latin typeface="等线" panose="02010600030101010101" pitchFamily="2" charset="-122"/>
                        <a:ea typeface="等线" panose="02010600030101010101" pitchFamily="2" charset="-122"/>
                      </a:endParaRPr>
                    </a:p>
                  </a:txBody>
                  <a:tcPr marL="6117" marR="6117" marT="6117" marB="0" anchor="ctr">
                    <a:solidFill>
                      <a:srgbClr val="F5D7F9"/>
                    </a:solidFill>
                  </a:tcPr>
                </a:tc>
                <a:tc>
                  <a:txBody>
                    <a:bodyPr/>
                    <a:lstStyle/>
                    <a:p>
                      <a:pPr algn="ctr" fontAlgn="ctr"/>
                      <a:r>
                        <a:rPr lang="zh-CN" altLang="en-US" sz="700" u="sng" strike="noStrike">
                          <a:effectLst/>
                        </a:rPr>
                        <a:t>√</a:t>
                      </a:r>
                      <a:endParaRPr lang="zh-CN" altLang="en-US" sz="700" b="0" i="0" u="sng" strike="noStrike">
                        <a:solidFill>
                          <a:srgbClr val="0563C1"/>
                        </a:solidFill>
                        <a:effectLst/>
                        <a:latin typeface="等线" panose="02010600030101010101" pitchFamily="2" charset="-122"/>
                        <a:ea typeface="等线" panose="02010600030101010101" pitchFamily="2" charset="-122"/>
                      </a:endParaRPr>
                    </a:p>
                  </a:txBody>
                  <a:tcPr marL="6117" marR="6117" marT="6117" marB="0" anchor="ctr">
                    <a:solidFill>
                      <a:srgbClr val="F5D7F9"/>
                    </a:solidFill>
                  </a:tcPr>
                </a:tc>
                <a:tc>
                  <a:txBody>
                    <a:bodyPr/>
                    <a:lstStyle/>
                    <a:p>
                      <a:pPr algn="ctr" fontAlgn="ctr"/>
                      <a:r>
                        <a:rPr lang="zh-CN" altLang="en-US" sz="700" u="sng" strike="noStrike" dirty="0">
                          <a:effectLst/>
                        </a:rPr>
                        <a:t>√</a:t>
                      </a:r>
                      <a:endParaRPr lang="zh-CN" altLang="en-US" sz="700" b="0" i="0" u="sng" strike="noStrike" dirty="0">
                        <a:solidFill>
                          <a:srgbClr val="0563C1"/>
                        </a:solidFill>
                        <a:effectLst/>
                        <a:latin typeface="等线" panose="02010600030101010101" pitchFamily="2" charset="-122"/>
                        <a:ea typeface="等线" panose="02010600030101010101" pitchFamily="2" charset="-122"/>
                      </a:endParaRPr>
                    </a:p>
                  </a:txBody>
                  <a:tcPr marL="6117" marR="6117" marT="6117" marB="0" anchor="ctr">
                    <a:solidFill>
                      <a:srgbClr val="F5D7F9"/>
                    </a:solidFill>
                  </a:tcPr>
                </a:tc>
                <a:tc>
                  <a:txBody>
                    <a:bodyPr/>
                    <a:lstStyle/>
                    <a:p>
                      <a:pPr algn="ctr" fontAlgn="ctr"/>
                      <a:r>
                        <a:rPr lang="zh-CN" altLang="en-US" sz="700" u="sng" strike="noStrike" dirty="0">
                          <a:effectLst/>
                        </a:rPr>
                        <a:t>√</a:t>
                      </a:r>
                      <a:endParaRPr lang="zh-CN" altLang="en-US" sz="700" b="0" i="0" u="sng" strike="noStrike" dirty="0">
                        <a:solidFill>
                          <a:srgbClr val="0563C1"/>
                        </a:solidFill>
                        <a:effectLst/>
                        <a:latin typeface="等线" panose="02010600030101010101" pitchFamily="2" charset="-122"/>
                        <a:ea typeface="等线" panose="02010600030101010101" pitchFamily="2" charset="-122"/>
                      </a:endParaRPr>
                    </a:p>
                  </a:txBody>
                  <a:tcPr marL="6117" marR="6117" marT="6117" marB="0" anchor="ctr">
                    <a:solidFill>
                      <a:srgbClr val="F5D7F9"/>
                    </a:solidFill>
                  </a:tcPr>
                </a:tc>
                <a:tc>
                  <a:txBody>
                    <a:bodyPr/>
                    <a:lstStyle/>
                    <a:p>
                      <a:pPr algn="ctr" fontAlgn="ctr"/>
                      <a:r>
                        <a:rPr lang="zh-CN" altLang="en-US" sz="700" u="sng" strike="noStrike">
                          <a:effectLst/>
                        </a:rPr>
                        <a:t>√</a:t>
                      </a:r>
                      <a:endParaRPr lang="zh-CN" altLang="en-US" sz="700" b="0" i="0" u="sng" strike="noStrike">
                        <a:solidFill>
                          <a:srgbClr val="0563C1"/>
                        </a:solidFill>
                        <a:effectLst/>
                        <a:latin typeface="等线" panose="02010600030101010101" pitchFamily="2" charset="-122"/>
                        <a:ea typeface="等线" panose="02010600030101010101" pitchFamily="2" charset="-122"/>
                      </a:endParaRPr>
                    </a:p>
                  </a:txBody>
                  <a:tcPr marL="6117" marR="6117" marT="6117" marB="0" anchor="ctr">
                    <a:solidFill>
                      <a:srgbClr val="F5D7F9"/>
                    </a:solidFill>
                  </a:tcPr>
                </a:tc>
                <a:tc>
                  <a:txBody>
                    <a:bodyPr/>
                    <a:lstStyle/>
                    <a:p>
                      <a:pPr algn="ctr" fontAlgn="ctr"/>
                      <a:r>
                        <a:rPr lang="en-US" altLang="zh-CN" sz="700" u="none" strike="noStrike">
                          <a:effectLst/>
                        </a:rPr>
                        <a:t>8</a:t>
                      </a:r>
                      <a:endParaRPr lang="en-US" altLang="zh-CN" sz="700" b="0" i="0" u="none" strike="noStrike">
                        <a:solidFill>
                          <a:srgbClr val="000000"/>
                        </a:solidFill>
                        <a:effectLst/>
                        <a:latin typeface="等线" panose="02010600030101010101" pitchFamily="2" charset="-122"/>
                        <a:ea typeface="等线" panose="02010600030101010101" pitchFamily="2" charset="-122"/>
                      </a:endParaRPr>
                    </a:p>
                  </a:txBody>
                  <a:tcPr marL="6117" marR="6117" marT="6117" marB="0" anchor="ctr">
                    <a:solidFill>
                      <a:srgbClr val="F5D7F9"/>
                    </a:solidFill>
                  </a:tcPr>
                </a:tc>
                <a:extLst>
                  <a:ext uri="{0D108BD9-81ED-4DB2-BD59-A6C34878D82A}">
                    <a16:rowId xmlns:a16="http://schemas.microsoft.com/office/drawing/2014/main" val="3813723170"/>
                  </a:ext>
                </a:extLst>
              </a:tr>
              <a:tr h="259700">
                <a:tc>
                  <a:txBody>
                    <a:bodyPr/>
                    <a:lstStyle/>
                    <a:p>
                      <a:pPr algn="ctr" fontAlgn="ctr"/>
                      <a:r>
                        <a:rPr lang="en-US" altLang="zh-CN" sz="700" u="none" strike="noStrike">
                          <a:effectLst/>
                        </a:rPr>
                        <a:t>4</a:t>
                      </a:r>
                      <a:endParaRPr lang="en-US" altLang="zh-CN" sz="700" b="0" i="0" u="none" strike="noStrike">
                        <a:solidFill>
                          <a:srgbClr val="000000"/>
                        </a:solidFill>
                        <a:effectLst/>
                        <a:latin typeface="等线" panose="02010600030101010101" pitchFamily="2" charset="-122"/>
                        <a:ea typeface="等线" panose="02010600030101010101" pitchFamily="2" charset="-122"/>
                      </a:endParaRPr>
                    </a:p>
                  </a:txBody>
                  <a:tcPr marL="6117" marR="6117" marT="6117" marB="0" anchor="ctr">
                    <a:solidFill>
                      <a:srgbClr val="F5D7F9"/>
                    </a:solidFill>
                  </a:tcPr>
                </a:tc>
                <a:tc>
                  <a:txBody>
                    <a:bodyPr/>
                    <a:lstStyle/>
                    <a:p>
                      <a:pPr algn="just" fontAlgn="ctr"/>
                      <a:r>
                        <a:rPr lang="zh-CN" altLang="en-US" sz="700" u="none" strike="noStrike">
                          <a:effectLst/>
                        </a:rPr>
                        <a:t>校企合作的实体项目（有实体产品）</a:t>
                      </a:r>
                      <a:endParaRPr lang="zh-CN" altLang="en-US" sz="700" b="0" i="0" u="none" strike="noStrike">
                        <a:solidFill>
                          <a:srgbClr val="000000"/>
                        </a:solidFill>
                        <a:effectLst/>
                        <a:latin typeface="等线" panose="02010600030101010101" pitchFamily="2" charset="-122"/>
                        <a:ea typeface="等线" panose="02010600030101010101" pitchFamily="2" charset="-122"/>
                      </a:endParaRPr>
                    </a:p>
                  </a:txBody>
                  <a:tcPr marL="6117" marR="6117" marT="6117" marB="0" anchor="ctr">
                    <a:solidFill>
                      <a:srgbClr val="F5D7F9"/>
                    </a:solidFill>
                  </a:tcPr>
                </a:tc>
                <a:tc>
                  <a:txBody>
                    <a:bodyPr/>
                    <a:lstStyle/>
                    <a:p>
                      <a:pPr algn="ctr" fontAlgn="ctr"/>
                      <a:r>
                        <a:rPr lang="zh-CN" altLang="en-US" sz="700" u="sng" strike="noStrike">
                          <a:effectLst/>
                        </a:rPr>
                        <a:t>√</a:t>
                      </a:r>
                      <a:endParaRPr lang="zh-CN" altLang="en-US" sz="700" b="0" i="0" u="sng" strike="noStrike">
                        <a:solidFill>
                          <a:srgbClr val="0563C1"/>
                        </a:solidFill>
                        <a:effectLst/>
                        <a:latin typeface="等线" panose="02010600030101010101" pitchFamily="2" charset="-122"/>
                        <a:ea typeface="等线" panose="02010600030101010101" pitchFamily="2" charset="-122"/>
                      </a:endParaRPr>
                    </a:p>
                  </a:txBody>
                  <a:tcPr marL="6117" marR="6117" marT="6117" marB="0" anchor="ctr">
                    <a:solidFill>
                      <a:srgbClr val="F5D7F9"/>
                    </a:solidFill>
                  </a:tcPr>
                </a:tc>
                <a:tc>
                  <a:txBody>
                    <a:bodyPr/>
                    <a:lstStyle/>
                    <a:p>
                      <a:pPr algn="ctr" fontAlgn="ctr"/>
                      <a:r>
                        <a:rPr lang="en-US" altLang="zh-CN" sz="700" u="sng" strike="noStrike">
                          <a:effectLst/>
                        </a:rPr>
                        <a:t>×</a:t>
                      </a:r>
                      <a:endParaRPr lang="en-US" altLang="zh-CN" sz="700" b="0" i="0" u="sng" strike="noStrike">
                        <a:solidFill>
                          <a:srgbClr val="0563C1"/>
                        </a:solidFill>
                        <a:effectLst/>
                        <a:latin typeface="等线" panose="02010600030101010101" pitchFamily="2" charset="-122"/>
                        <a:ea typeface="等线" panose="02010600030101010101" pitchFamily="2" charset="-122"/>
                      </a:endParaRPr>
                    </a:p>
                  </a:txBody>
                  <a:tcPr marL="6117" marR="6117" marT="6117" marB="0" anchor="ctr">
                    <a:solidFill>
                      <a:srgbClr val="F5D7F9"/>
                    </a:solidFill>
                  </a:tcPr>
                </a:tc>
                <a:tc>
                  <a:txBody>
                    <a:bodyPr/>
                    <a:lstStyle/>
                    <a:p>
                      <a:pPr algn="ctr" fontAlgn="ctr"/>
                      <a:r>
                        <a:rPr lang="en-US" altLang="zh-CN" sz="700" u="sng" strike="noStrike">
                          <a:effectLst/>
                        </a:rPr>
                        <a:t>×</a:t>
                      </a:r>
                      <a:endParaRPr lang="en-US" altLang="zh-CN" sz="700" b="0" i="0" u="sng" strike="noStrike">
                        <a:solidFill>
                          <a:srgbClr val="0563C1"/>
                        </a:solidFill>
                        <a:effectLst/>
                        <a:latin typeface="等线" panose="02010600030101010101" pitchFamily="2" charset="-122"/>
                        <a:ea typeface="等线" panose="02010600030101010101" pitchFamily="2" charset="-122"/>
                      </a:endParaRPr>
                    </a:p>
                  </a:txBody>
                  <a:tcPr marL="6117" marR="6117" marT="6117" marB="0" anchor="ctr">
                    <a:solidFill>
                      <a:srgbClr val="F5D7F9"/>
                    </a:solidFill>
                  </a:tcPr>
                </a:tc>
                <a:tc>
                  <a:txBody>
                    <a:bodyPr/>
                    <a:lstStyle/>
                    <a:p>
                      <a:pPr algn="ctr" fontAlgn="ctr"/>
                      <a:r>
                        <a:rPr lang="en-US" altLang="zh-CN" sz="700" u="sng" strike="noStrike">
                          <a:effectLst/>
                        </a:rPr>
                        <a:t>×</a:t>
                      </a:r>
                      <a:endParaRPr lang="en-US" altLang="zh-CN" sz="700" b="0" i="0" u="sng" strike="noStrike">
                        <a:solidFill>
                          <a:srgbClr val="0563C1"/>
                        </a:solidFill>
                        <a:effectLst/>
                        <a:latin typeface="等线" panose="02010600030101010101" pitchFamily="2" charset="-122"/>
                        <a:ea typeface="等线" panose="02010600030101010101" pitchFamily="2" charset="-122"/>
                      </a:endParaRPr>
                    </a:p>
                  </a:txBody>
                  <a:tcPr marL="6117" marR="6117" marT="6117" marB="0" anchor="ctr">
                    <a:solidFill>
                      <a:srgbClr val="F5D7F9"/>
                    </a:solidFill>
                  </a:tcPr>
                </a:tc>
                <a:tc>
                  <a:txBody>
                    <a:bodyPr/>
                    <a:lstStyle/>
                    <a:p>
                      <a:pPr algn="ctr" fontAlgn="ctr"/>
                      <a:r>
                        <a:rPr lang="en-US" altLang="zh-CN" sz="700" u="sng" strike="noStrike">
                          <a:effectLst/>
                        </a:rPr>
                        <a:t>×</a:t>
                      </a:r>
                      <a:endParaRPr lang="en-US" altLang="zh-CN" sz="700" b="0" i="0" u="sng" strike="noStrike">
                        <a:solidFill>
                          <a:srgbClr val="0563C1"/>
                        </a:solidFill>
                        <a:effectLst/>
                        <a:latin typeface="等线" panose="02010600030101010101" pitchFamily="2" charset="-122"/>
                        <a:ea typeface="等线" panose="02010600030101010101" pitchFamily="2" charset="-122"/>
                      </a:endParaRPr>
                    </a:p>
                  </a:txBody>
                  <a:tcPr marL="6117" marR="6117" marT="6117" marB="0" anchor="ctr">
                    <a:solidFill>
                      <a:srgbClr val="F5D7F9"/>
                    </a:solidFill>
                  </a:tcPr>
                </a:tc>
                <a:tc>
                  <a:txBody>
                    <a:bodyPr/>
                    <a:lstStyle/>
                    <a:p>
                      <a:pPr algn="ctr" fontAlgn="ctr"/>
                      <a:r>
                        <a:rPr lang="en-US" altLang="zh-CN" sz="700" u="sng" strike="noStrike">
                          <a:effectLst/>
                        </a:rPr>
                        <a:t>×</a:t>
                      </a:r>
                      <a:endParaRPr lang="en-US" altLang="zh-CN" sz="700" b="0" i="0" u="sng" strike="noStrike">
                        <a:solidFill>
                          <a:srgbClr val="0563C1"/>
                        </a:solidFill>
                        <a:effectLst/>
                        <a:latin typeface="等线" panose="02010600030101010101" pitchFamily="2" charset="-122"/>
                        <a:ea typeface="等线" panose="02010600030101010101" pitchFamily="2" charset="-122"/>
                      </a:endParaRPr>
                    </a:p>
                  </a:txBody>
                  <a:tcPr marL="6117" marR="6117" marT="6117" marB="0" anchor="ctr">
                    <a:solidFill>
                      <a:srgbClr val="F5D7F9"/>
                    </a:solidFill>
                  </a:tcPr>
                </a:tc>
                <a:tc>
                  <a:txBody>
                    <a:bodyPr/>
                    <a:lstStyle/>
                    <a:p>
                      <a:pPr algn="ctr" fontAlgn="ctr"/>
                      <a:r>
                        <a:rPr lang="zh-CN" altLang="en-US" sz="700" u="sng" strike="noStrike" dirty="0">
                          <a:effectLst/>
                        </a:rPr>
                        <a:t>√</a:t>
                      </a:r>
                      <a:endParaRPr lang="zh-CN" altLang="en-US" sz="700" b="0" i="0" u="sng" strike="noStrike" dirty="0">
                        <a:solidFill>
                          <a:srgbClr val="0563C1"/>
                        </a:solidFill>
                        <a:effectLst/>
                        <a:latin typeface="等线" panose="02010600030101010101" pitchFamily="2" charset="-122"/>
                        <a:ea typeface="等线" panose="02010600030101010101" pitchFamily="2" charset="-122"/>
                      </a:endParaRPr>
                    </a:p>
                  </a:txBody>
                  <a:tcPr marL="6117" marR="6117" marT="6117" marB="0" anchor="ctr">
                    <a:solidFill>
                      <a:srgbClr val="F5D7F9"/>
                    </a:solidFill>
                  </a:tcPr>
                </a:tc>
                <a:tc>
                  <a:txBody>
                    <a:bodyPr/>
                    <a:lstStyle/>
                    <a:p>
                      <a:pPr algn="ctr" fontAlgn="ctr"/>
                      <a:r>
                        <a:rPr lang="en-US" altLang="zh-CN" sz="700" u="sng" strike="noStrike" dirty="0">
                          <a:effectLst/>
                        </a:rPr>
                        <a:t>×</a:t>
                      </a:r>
                      <a:endParaRPr lang="en-US" altLang="zh-CN" sz="700" b="0" i="0" u="sng" strike="noStrike" dirty="0">
                        <a:solidFill>
                          <a:srgbClr val="0563C1"/>
                        </a:solidFill>
                        <a:effectLst/>
                        <a:latin typeface="等线" panose="02010600030101010101" pitchFamily="2" charset="-122"/>
                        <a:ea typeface="等线" panose="02010600030101010101" pitchFamily="2" charset="-122"/>
                      </a:endParaRPr>
                    </a:p>
                  </a:txBody>
                  <a:tcPr marL="6117" marR="6117" marT="6117" marB="0" anchor="ctr">
                    <a:solidFill>
                      <a:srgbClr val="F5D7F9"/>
                    </a:solidFill>
                  </a:tcPr>
                </a:tc>
                <a:tc>
                  <a:txBody>
                    <a:bodyPr/>
                    <a:lstStyle/>
                    <a:p>
                      <a:pPr algn="ctr" fontAlgn="ctr"/>
                      <a:r>
                        <a:rPr lang="en-US" altLang="zh-CN" sz="700" u="none" strike="noStrike">
                          <a:effectLst/>
                        </a:rPr>
                        <a:t>2</a:t>
                      </a:r>
                      <a:endParaRPr lang="en-US" altLang="zh-CN" sz="700" b="0" i="0" u="none" strike="noStrike">
                        <a:solidFill>
                          <a:srgbClr val="000000"/>
                        </a:solidFill>
                        <a:effectLst/>
                        <a:latin typeface="等线" panose="02010600030101010101" pitchFamily="2" charset="-122"/>
                        <a:ea typeface="等线" panose="02010600030101010101" pitchFamily="2" charset="-122"/>
                      </a:endParaRPr>
                    </a:p>
                  </a:txBody>
                  <a:tcPr marL="6117" marR="6117" marT="6117" marB="0" anchor="ctr">
                    <a:solidFill>
                      <a:srgbClr val="F5D7F9"/>
                    </a:solidFill>
                  </a:tcPr>
                </a:tc>
                <a:extLst>
                  <a:ext uri="{0D108BD9-81ED-4DB2-BD59-A6C34878D82A}">
                    <a16:rowId xmlns:a16="http://schemas.microsoft.com/office/drawing/2014/main" val="680792451"/>
                  </a:ext>
                </a:extLst>
              </a:tr>
              <a:tr h="259700">
                <a:tc>
                  <a:txBody>
                    <a:bodyPr/>
                    <a:lstStyle/>
                    <a:p>
                      <a:pPr algn="ctr" fontAlgn="ctr"/>
                      <a:r>
                        <a:rPr lang="en-US" altLang="zh-CN" sz="700" u="none" strike="noStrike">
                          <a:effectLst/>
                        </a:rPr>
                        <a:t>5</a:t>
                      </a:r>
                      <a:endParaRPr lang="en-US" altLang="zh-CN" sz="700" b="0" i="0" u="none" strike="noStrike">
                        <a:solidFill>
                          <a:srgbClr val="000000"/>
                        </a:solidFill>
                        <a:effectLst/>
                        <a:latin typeface="等线" panose="02010600030101010101" pitchFamily="2" charset="-122"/>
                        <a:ea typeface="等线" panose="02010600030101010101" pitchFamily="2" charset="-122"/>
                      </a:endParaRPr>
                    </a:p>
                  </a:txBody>
                  <a:tcPr marL="6117" marR="6117" marT="6117" marB="0" anchor="ctr">
                    <a:solidFill>
                      <a:srgbClr val="F5D7F9"/>
                    </a:solidFill>
                  </a:tcPr>
                </a:tc>
                <a:tc>
                  <a:txBody>
                    <a:bodyPr/>
                    <a:lstStyle/>
                    <a:p>
                      <a:pPr algn="just" fontAlgn="ctr"/>
                      <a:r>
                        <a:rPr lang="en-US" sz="700" u="none" strike="noStrike">
                          <a:effectLst/>
                        </a:rPr>
                        <a:t>iCenter</a:t>
                      </a:r>
                      <a:r>
                        <a:rPr lang="zh-CN" altLang="en-US" sz="700" u="none" strike="noStrike">
                          <a:effectLst/>
                        </a:rPr>
                        <a:t>软、硬件资源共享</a:t>
                      </a:r>
                      <a:endParaRPr lang="zh-CN" altLang="en-US" sz="700" b="0" i="0" u="none" strike="noStrike">
                        <a:solidFill>
                          <a:srgbClr val="000000"/>
                        </a:solidFill>
                        <a:effectLst/>
                        <a:latin typeface="等线" panose="02010600030101010101" pitchFamily="2" charset="-122"/>
                        <a:ea typeface="等线" panose="02010600030101010101" pitchFamily="2" charset="-122"/>
                      </a:endParaRPr>
                    </a:p>
                  </a:txBody>
                  <a:tcPr marL="6117" marR="6117" marT="6117" marB="0" anchor="ctr">
                    <a:solidFill>
                      <a:srgbClr val="F5D7F9"/>
                    </a:solidFill>
                  </a:tcPr>
                </a:tc>
                <a:tc>
                  <a:txBody>
                    <a:bodyPr/>
                    <a:lstStyle/>
                    <a:p>
                      <a:pPr algn="ctr" fontAlgn="ctr"/>
                      <a:r>
                        <a:rPr lang="en-US" altLang="zh-CN" sz="700" u="sng" strike="noStrike">
                          <a:effectLst/>
                        </a:rPr>
                        <a:t>×</a:t>
                      </a:r>
                      <a:endParaRPr lang="en-US" altLang="zh-CN" sz="700" b="0" i="0" u="sng" strike="noStrike">
                        <a:solidFill>
                          <a:srgbClr val="0563C1"/>
                        </a:solidFill>
                        <a:effectLst/>
                        <a:latin typeface="等线" panose="02010600030101010101" pitchFamily="2" charset="-122"/>
                        <a:ea typeface="等线" panose="02010600030101010101" pitchFamily="2" charset="-122"/>
                      </a:endParaRPr>
                    </a:p>
                  </a:txBody>
                  <a:tcPr marL="6117" marR="6117" marT="6117" marB="0" anchor="ctr">
                    <a:solidFill>
                      <a:srgbClr val="F5D7F9"/>
                    </a:solidFill>
                  </a:tcPr>
                </a:tc>
                <a:tc>
                  <a:txBody>
                    <a:bodyPr/>
                    <a:lstStyle/>
                    <a:p>
                      <a:pPr algn="ctr" fontAlgn="ctr"/>
                      <a:r>
                        <a:rPr lang="en-US" altLang="zh-CN" sz="700" u="sng" strike="noStrike" dirty="0">
                          <a:effectLst/>
                        </a:rPr>
                        <a:t>×</a:t>
                      </a:r>
                      <a:endParaRPr lang="en-US" altLang="zh-CN" sz="700" b="0" i="0" u="sng" strike="noStrike" dirty="0">
                        <a:solidFill>
                          <a:srgbClr val="0563C1"/>
                        </a:solidFill>
                        <a:effectLst/>
                        <a:latin typeface="等线" panose="02010600030101010101" pitchFamily="2" charset="-122"/>
                        <a:ea typeface="等线" panose="02010600030101010101" pitchFamily="2" charset="-122"/>
                      </a:endParaRPr>
                    </a:p>
                  </a:txBody>
                  <a:tcPr marL="6117" marR="6117" marT="6117" marB="0" anchor="ctr">
                    <a:solidFill>
                      <a:srgbClr val="F5D7F9"/>
                    </a:solidFill>
                  </a:tcPr>
                </a:tc>
                <a:tc>
                  <a:txBody>
                    <a:bodyPr/>
                    <a:lstStyle/>
                    <a:p>
                      <a:pPr algn="ctr" fontAlgn="ctr"/>
                      <a:r>
                        <a:rPr lang="zh-CN" altLang="en-US" sz="700" u="sng" strike="noStrike">
                          <a:effectLst/>
                        </a:rPr>
                        <a:t>√</a:t>
                      </a:r>
                      <a:endParaRPr lang="zh-CN" altLang="en-US" sz="700" b="0" i="0" u="sng" strike="noStrike">
                        <a:solidFill>
                          <a:srgbClr val="0563C1"/>
                        </a:solidFill>
                        <a:effectLst/>
                        <a:latin typeface="等线" panose="02010600030101010101" pitchFamily="2" charset="-122"/>
                        <a:ea typeface="等线" panose="02010600030101010101" pitchFamily="2" charset="-122"/>
                      </a:endParaRPr>
                    </a:p>
                  </a:txBody>
                  <a:tcPr marL="6117" marR="6117" marT="6117" marB="0" anchor="ctr">
                    <a:solidFill>
                      <a:srgbClr val="F5D7F9"/>
                    </a:solidFill>
                  </a:tcPr>
                </a:tc>
                <a:tc>
                  <a:txBody>
                    <a:bodyPr/>
                    <a:lstStyle/>
                    <a:p>
                      <a:pPr algn="ctr" fontAlgn="ctr"/>
                      <a:r>
                        <a:rPr lang="en-US" altLang="zh-CN" sz="700" u="sng" strike="noStrike">
                          <a:effectLst/>
                        </a:rPr>
                        <a:t>×</a:t>
                      </a:r>
                      <a:endParaRPr lang="en-US" altLang="zh-CN" sz="700" b="0" i="0" u="sng" strike="noStrike">
                        <a:solidFill>
                          <a:srgbClr val="0563C1"/>
                        </a:solidFill>
                        <a:effectLst/>
                        <a:latin typeface="等线" panose="02010600030101010101" pitchFamily="2" charset="-122"/>
                        <a:ea typeface="等线" panose="02010600030101010101" pitchFamily="2" charset="-122"/>
                      </a:endParaRPr>
                    </a:p>
                  </a:txBody>
                  <a:tcPr marL="6117" marR="6117" marT="6117" marB="0" anchor="ctr">
                    <a:solidFill>
                      <a:srgbClr val="F5D7F9"/>
                    </a:solidFill>
                  </a:tcPr>
                </a:tc>
                <a:tc>
                  <a:txBody>
                    <a:bodyPr/>
                    <a:lstStyle/>
                    <a:p>
                      <a:pPr algn="ctr" fontAlgn="ctr"/>
                      <a:r>
                        <a:rPr lang="en-US" altLang="zh-CN" sz="700" u="sng" strike="noStrike">
                          <a:effectLst/>
                        </a:rPr>
                        <a:t>×</a:t>
                      </a:r>
                      <a:endParaRPr lang="en-US" altLang="zh-CN" sz="700" b="0" i="0" u="sng" strike="noStrike">
                        <a:solidFill>
                          <a:srgbClr val="0563C1"/>
                        </a:solidFill>
                        <a:effectLst/>
                        <a:latin typeface="等线" panose="02010600030101010101" pitchFamily="2" charset="-122"/>
                        <a:ea typeface="等线" panose="02010600030101010101" pitchFamily="2" charset="-122"/>
                      </a:endParaRPr>
                    </a:p>
                  </a:txBody>
                  <a:tcPr marL="6117" marR="6117" marT="6117" marB="0" anchor="ctr">
                    <a:solidFill>
                      <a:srgbClr val="F5D7F9"/>
                    </a:solidFill>
                  </a:tcPr>
                </a:tc>
                <a:tc>
                  <a:txBody>
                    <a:bodyPr/>
                    <a:lstStyle/>
                    <a:p>
                      <a:pPr algn="ctr" fontAlgn="ctr"/>
                      <a:r>
                        <a:rPr lang="en-US" altLang="zh-CN" sz="700" u="sng" strike="noStrike" dirty="0">
                          <a:effectLst/>
                        </a:rPr>
                        <a:t>×</a:t>
                      </a:r>
                      <a:endParaRPr lang="en-US" altLang="zh-CN" sz="700" b="0" i="0" u="sng" strike="noStrike" dirty="0">
                        <a:solidFill>
                          <a:srgbClr val="0563C1"/>
                        </a:solidFill>
                        <a:effectLst/>
                        <a:latin typeface="等线" panose="02010600030101010101" pitchFamily="2" charset="-122"/>
                        <a:ea typeface="等线" panose="02010600030101010101" pitchFamily="2" charset="-122"/>
                      </a:endParaRPr>
                    </a:p>
                  </a:txBody>
                  <a:tcPr marL="6117" marR="6117" marT="6117" marB="0" anchor="ctr">
                    <a:solidFill>
                      <a:srgbClr val="F5D7F9"/>
                    </a:solidFill>
                  </a:tcPr>
                </a:tc>
                <a:tc>
                  <a:txBody>
                    <a:bodyPr/>
                    <a:lstStyle/>
                    <a:p>
                      <a:pPr algn="ctr" fontAlgn="ctr"/>
                      <a:r>
                        <a:rPr lang="zh-CN" altLang="en-US" sz="700" u="sng" strike="noStrike">
                          <a:effectLst/>
                        </a:rPr>
                        <a:t>√</a:t>
                      </a:r>
                      <a:endParaRPr lang="zh-CN" altLang="en-US" sz="700" b="0" i="0" u="sng" strike="noStrike">
                        <a:solidFill>
                          <a:srgbClr val="0563C1"/>
                        </a:solidFill>
                        <a:effectLst/>
                        <a:latin typeface="等线" panose="02010600030101010101" pitchFamily="2" charset="-122"/>
                        <a:ea typeface="等线" panose="02010600030101010101" pitchFamily="2" charset="-122"/>
                      </a:endParaRPr>
                    </a:p>
                  </a:txBody>
                  <a:tcPr marL="6117" marR="6117" marT="6117" marB="0" anchor="ctr">
                    <a:solidFill>
                      <a:srgbClr val="F5D7F9"/>
                    </a:solidFill>
                  </a:tcPr>
                </a:tc>
                <a:tc>
                  <a:txBody>
                    <a:bodyPr/>
                    <a:lstStyle/>
                    <a:p>
                      <a:pPr algn="ctr" fontAlgn="ctr"/>
                      <a:r>
                        <a:rPr lang="en-US" altLang="zh-CN" sz="700" u="sng" strike="noStrike" dirty="0">
                          <a:effectLst/>
                        </a:rPr>
                        <a:t>×</a:t>
                      </a:r>
                      <a:endParaRPr lang="en-US" altLang="zh-CN" sz="700" b="0" i="0" u="sng" strike="noStrike" dirty="0">
                        <a:solidFill>
                          <a:srgbClr val="0563C1"/>
                        </a:solidFill>
                        <a:effectLst/>
                        <a:latin typeface="等线" panose="02010600030101010101" pitchFamily="2" charset="-122"/>
                        <a:ea typeface="等线" panose="02010600030101010101" pitchFamily="2" charset="-122"/>
                      </a:endParaRPr>
                    </a:p>
                  </a:txBody>
                  <a:tcPr marL="6117" marR="6117" marT="6117" marB="0" anchor="ctr">
                    <a:solidFill>
                      <a:srgbClr val="F5D7F9"/>
                    </a:solidFill>
                  </a:tcPr>
                </a:tc>
                <a:tc>
                  <a:txBody>
                    <a:bodyPr/>
                    <a:lstStyle/>
                    <a:p>
                      <a:pPr algn="ctr" fontAlgn="ctr"/>
                      <a:r>
                        <a:rPr lang="en-US" altLang="zh-CN" sz="700" u="none" strike="noStrike" dirty="0">
                          <a:effectLst/>
                        </a:rPr>
                        <a:t>2</a:t>
                      </a:r>
                      <a:endParaRPr lang="en-US" altLang="zh-CN" sz="700" b="0" i="0" u="none" strike="noStrike" dirty="0">
                        <a:solidFill>
                          <a:srgbClr val="000000"/>
                        </a:solidFill>
                        <a:effectLst/>
                        <a:latin typeface="等线" panose="02010600030101010101" pitchFamily="2" charset="-122"/>
                        <a:ea typeface="等线" panose="02010600030101010101" pitchFamily="2" charset="-122"/>
                      </a:endParaRPr>
                    </a:p>
                  </a:txBody>
                  <a:tcPr marL="6117" marR="6117" marT="6117" marB="0" anchor="ctr">
                    <a:solidFill>
                      <a:srgbClr val="F5D7F9"/>
                    </a:solidFill>
                  </a:tcPr>
                </a:tc>
                <a:extLst>
                  <a:ext uri="{0D108BD9-81ED-4DB2-BD59-A6C34878D82A}">
                    <a16:rowId xmlns:a16="http://schemas.microsoft.com/office/drawing/2014/main" val="1356856054"/>
                  </a:ext>
                </a:extLst>
              </a:tr>
            </a:tbl>
          </a:graphicData>
        </a:graphic>
      </p:graphicFrame>
      <p:sp>
        <p:nvSpPr>
          <p:cNvPr id="9" name="下箭头 8"/>
          <p:cNvSpPr/>
          <p:nvPr/>
        </p:nvSpPr>
        <p:spPr>
          <a:xfrm>
            <a:off x="4512425" y="3703450"/>
            <a:ext cx="477982" cy="359302"/>
          </a:xfrm>
          <a:prstGeom prst="downArrow">
            <a:avLst/>
          </a:prstGeom>
          <a:solidFill>
            <a:srgbClr val="761B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0" name="圆角矩形 9"/>
          <p:cNvSpPr/>
          <p:nvPr/>
        </p:nvSpPr>
        <p:spPr>
          <a:xfrm>
            <a:off x="605443" y="4598505"/>
            <a:ext cx="8291945" cy="758537"/>
          </a:xfrm>
          <a:prstGeom prst="roundRect">
            <a:avLst/>
          </a:prstGeom>
          <a:noFill/>
          <a:ln w="69850">
            <a:solidFill>
              <a:srgbClr val="8130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Tree>
    <p:extLst>
      <p:ext uri="{BB962C8B-B14F-4D97-AF65-F5344CB8AC3E}">
        <p14:creationId xmlns:p14="http://schemas.microsoft.com/office/powerpoint/2010/main" val="361411656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a:spLocks noGrp="1"/>
          </p:cNvSpPr>
          <p:nvPr/>
        </p:nvSpPr>
        <p:spPr>
          <a:xfrm>
            <a:off x="133350" y="4554841"/>
            <a:ext cx="9010650" cy="597218"/>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kumimoji="1" lang="zh-CN" altLang="en-US" sz="3300" b="1" dirty="0"/>
          </a:p>
        </p:txBody>
      </p:sp>
      <p:sp>
        <p:nvSpPr>
          <p:cNvPr id="8" name="标题 1"/>
          <p:cNvSpPr>
            <a:spLocks noGrp="1"/>
          </p:cNvSpPr>
          <p:nvPr/>
        </p:nvSpPr>
        <p:spPr>
          <a:xfrm>
            <a:off x="136426" y="4287188"/>
            <a:ext cx="7886700" cy="597308"/>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kumimoji="1" lang="zh-CN" altLang="en-US" sz="3300" b="1" dirty="0"/>
          </a:p>
        </p:txBody>
      </p:sp>
      <p:sp>
        <p:nvSpPr>
          <p:cNvPr id="9" name="标题 1"/>
          <p:cNvSpPr>
            <a:spLocks noGrp="1"/>
          </p:cNvSpPr>
          <p:nvPr/>
        </p:nvSpPr>
        <p:spPr>
          <a:xfrm>
            <a:off x="136426" y="4884406"/>
            <a:ext cx="7886700" cy="597308"/>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kumimoji="1" lang="zh-CN" altLang="en-US" sz="3300" b="1" dirty="0"/>
          </a:p>
        </p:txBody>
      </p:sp>
      <p:sp>
        <p:nvSpPr>
          <p:cNvPr id="10" name="椭圆 9"/>
          <p:cNvSpPr/>
          <p:nvPr/>
        </p:nvSpPr>
        <p:spPr>
          <a:xfrm>
            <a:off x="1890944" y="3021149"/>
            <a:ext cx="2010792" cy="1151879"/>
          </a:xfrm>
          <a:prstGeom prst="ellipse">
            <a:avLst/>
          </a:prstGeom>
          <a:solidFill>
            <a:srgbClr val="A10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000" b="1" dirty="0"/>
              <a:t>企业</a:t>
            </a:r>
          </a:p>
        </p:txBody>
      </p:sp>
      <p:sp>
        <p:nvSpPr>
          <p:cNvPr id="11" name="椭圆 10"/>
          <p:cNvSpPr/>
          <p:nvPr/>
        </p:nvSpPr>
        <p:spPr>
          <a:xfrm>
            <a:off x="5267789" y="3021149"/>
            <a:ext cx="2010792" cy="1151879"/>
          </a:xfrm>
          <a:prstGeom prst="ellipse">
            <a:avLst/>
          </a:prstGeom>
          <a:solidFill>
            <a:srgbClr val="5C0C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000" b="1" dirty="0"/>
              <a:t>高校</a:t>
            </a:r>
          </a:p>
        </p:txBody>
      </p:sp>
      <p:sp>
        <p:nvSpPr>
          <p:cNvPr id="12" name="对角圆角矩形 11"/>
          <p:cNvSpPr/>
          <p:nvPr/>
        </p:nvSpPr>
        <p:spPr>
          <a:xfrm>
            <a:off x="7913915" y="2154518"/>
            <a:ext cx="903514" cy="939600"/>
          </a:xfrm>
          <a:prstGeom prst="round2DiagRect">
            <a:avLst/>
          </a:prstGeom>
          <a:solidFill>
            <a:srgbClr val="1F59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50" b="1" dirty="0"/>
              <a:t>多家高校</a:t>
            </a:r>
            <a:endParaRPr lang="en-US" altLang="zh-CN" sz="1050" b="1" dirty="0"/>
          </a:p>
          <a:p>
            <a:pPr algn="ctr"/>
            <a:r>
              <a:rPr lang="zh-CN" altLang="en-US" sz="1050" b="1" dirty="0"/>
              <a:t>研究院联盟</a:t>
            </a:r>
            <a:endParaRPr lang="en-US" altLang="zh-CN" sz="1050" b="1" dirty="0"/>
          </a:p>
          <a:p>
            <a:pPr algn="ctr"/>
            <a:r>
              <a:rPr lang="en-US" altLang="zh-CN" sz="1050" b="1" dirty="0"/>
              <a:t>…</a:t>
            </a:r>
          </a:p>
        </p:txBody>
      </p:sp>
      <p:sp>
        <p:nvSpPr>
          <p:cNvPr id="13" name="对角圆角矩形 12"/>
          <p:cNvSpPr/>
          <p:nvPr/>
        </p:nvSpPr>
        <p:spPr>
          <a:xfrm>
            <a:off x="7913914" y="3805211"/>
            <a:ext cx="903514" cy="939600"/>
          </a:xfrm>
          <a:prstGeom prst="round2DiagRect">
            <a:avLst/>
          </a:prstGeom>
          <a:solidFill>
            <a:srgbClr val="C57B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50" b="1" dirty="0"/>
              <a:t>不断进入的学生和老师</a:t>
            </a:r>
            <a:endParaRPr lang="en-US" altLang="zh-CN" sz="1050" b="1" dirty="0"/>
          </a:p>
          <a:p>
            <a:pPr algn="ctr"/>
            <a:r>
              <a:rPr lang="en-US" altLang="zh-CN" sz="1050" b="1" dirty="0"/>
              <a:t>…</a:t>
            </a:r>
          </a:p>
        </p:txBody>
      </p:sp>
      <p:sp>
        <p:nvSpPr>
          <p:cNvPr id="14" name="文本框 13"/>
          <p:cNvSpPr txBox="1"/>
          <p:nvPr/>
        </p:nvSpPr>
        <p:spPr>
          <a:xfrm>
            <a:off x="4093216" y="3256538"/>
            <a:ext cx="1033470" cy="253916"/>
          </a:xfrm>
          <a:prstGeom prst="rect">
            <a:avLst/>
          </a:prstGeom>
          <a:solidFill>
            <a:srgbClr val="CB77AC"/>
          </a:solidFill>
        </p:spPr>
        <p:txBody>
          <a:bodyPr wrap="square" rtlCol="0">
            <a:spAutoFit/>
          </a:bodyPr>
          <a:lstStyle/>
          <a:p>
            <a:pPr algn="ctr"/>
            <a:r>
              <a:rPr lang="zh-CN" altLang="en-US" sz="1050" b="1" dirty="0"/>
              <a:t>统一价值观</a:t>
            </a:r>
          </a:p>
        </p:txBody>
      </p:sp>
      <p:sp>
        <p:nvSpPr>
          <p:cNvPr id="15" name="对角圆角矩形 14"/>
          <p:cNvSpPr/>
          <p:nvPr/>
        </p:nvSpPr>
        <p:spPr>
          <a:xfrm>
            <a:off x="304405" y="2222187"/>
            <a:ext cx="903514" cy="938213"/>
          </a:xfrm>
          <a:prstGeom prst="round2DiagRect">
            <a:avLst/>
          </a:prstGeom>
          <a:solidFill>
            <a:srgbClr val="1F59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50" b="1" dirty="0"/>
              <a:t>大型</a:t>
            </a:r>
            <a:endParaRPr lang="en-US" altLang="zh-CN" sz="1050" b="1" dirty="0"/>
          </a:p>
          <a:p>
            <a:pPr algn="ctr"/>
            <a:r>
              <a:rPr lang="zh-CN" altLang="en-US" sz="1050" b="1" dirty="0"/>
              <a:t>中型</a:t>
            </a:r>
            <a:endParaRPr lang="en-US" altLang="zh-CN" sz="1050" b="1" dirty="0"/>
          </a:p>
          <a:p>
            <a:pPr algn="ctr"/>
            <a:r>
              <a:rPr lang="zh-CN" altLang="en-US" sz="1050" b="1" dirty="0"/>
              <a:t>小型</a:t>
            </a:r>
            <a:endParaRPr lang="en-US" altLang="zh-CN" sz="1050" b="1" dirty="0"/>
          </a:p>
          <a:p>
            <a:pPr algn="ctr"/>
            <a:r>
              <a:rPr lang="zh-CN" altLang="en-US" sz="1050" b="1" dirty="0"/>
              <a:t>微型</a:t>
            </a:r>
            <a:endParaRPr lang="en-US" altLang="zh-CN" sz="1050" b="1" dirty="0"/>
          </a:p>
          <a:p>
            <a:pPr algn="ctr"/>
            <a:r>
              <a:rPr lang="en-US" altLang="zh-CN" sz="1050" b="1" dirty="0"/>
              <a:t>…</a:t>
            </a:r>
          </a:p>
        </p:txBody>
      </p:sp>
      <p:sp>
        <p:nvSpPr>
          <p:cNvPr id="16" name="对角圆角矩形 15"/>
          <p:cNvSpPr/>
          <p:nvPr/>
        </p:nvSpPr>
        <p:spPr>
          <a:xfrm>
            <a:off x="304404" y="3872879"/>
            <a:ext cx="903514" cy="939600"/>
          </a:xfrm>
          <a:prstGeom prst="round2DiagRect">
            <a:avLst/>
          </a:prstGeom>
          <a:solidFill>
            <a:srgbClr val="C57B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50" b="1" dirty="0"/>
              <a:t>初创企业源源不断</a:t>
            </a:r>
            <a:endParaRPr lang="en-US" altLang="zh-CN" sz="1050" b="1" dirty="0"/>
          </a:p>
          <a:p>
            <a:pPr algn="ctr"/>
            <a:r>
              <a:rPr lang="en-US" altLang="zh-CN" sz="1050" b="1" dirty="0"/>
              <a:t>…</a:t>
            </a:r>
          </a:p>
        </p:txBody>
      </p:sp>
      <p:cxnSp>
        <p:nvCxnSpPr>
          <p:cNvPr id="17" name="直接箭头连接符 16"/>
          <p:cNvCxnSpPr>
            <a:endCxn id="10" idx="1"/>
          </p:cNvCxnSpPr>
          <p:nvPr/>
        </p:nvCxnSpPr>
        <p:spPr>
          <a:xfrm>
            <a:off x="1207918" y="2691293"/>
            <a:ext cx="977501" cy="498545"/>
          </a:xfrm>
          <a:prstGeom prst="straightConnector1">
            <a:avLst/>
          </a:prstGeom>
          <a:ln w="57150">
            <a:solidFill>
              <a:srgbClr val="C57BAE"/>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a:endCxn id="10" idx="3"/>
          </p:cNvCxnSpPr>
          <p:nvPr/>
        </p:nvCxnSpPr>
        <p:spPr>
          <a:xfrm flipV="1">
            <a:off x="1207918" y="4004339"/>
            <a:ext cx="977501" cy="303417"/>
          </a:xfrm>
          <a:prstGeom prst="straightConnector1">
            <a:avLst/>
          </a:prstGeom>
          <a:ln w="57150">
            <a:solidFill>
              <a:srgbClr val="CB77AC"/>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a:stCxn id="12" idx="2"/>
            <a:endCxn id="11" idx="7"/>
          </p:cNvCxnSpPr>
          <p:nvPr/>
        </p:nvCxnSpPr>
        <p:spPr>
          <a:xfrm flipH="1">
            <a:off x="6984107" y="2624318"/>
            <a:ext cx="929808" cy="565520"/>
          </a:xfrm>
          <a:prstGeom prst="straightConnector1">
            <a:avLst/>
          </a:prstGeom>
          <a:ln w="57150">
            <a:solidFill>
              <a:srgbClr val="C57BAE"/>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a:endCxn id="11" idx="5"/>
          </p:cNvCxnSpPr>
          <p:nvPr/>
        </p:nvCxnSpPr>
        <p:spPr>
          <a:xfrm flipH="1" flipV="1">
            <a:off x="6984107" y="4004339"/>
            <a:ext cx="929808" cy="310905"/>
          </a:xfrm>
          <a:prstGeom prst="straightConnector1">
            <a:avLst/>
          </a:prstGeom>
          <a:ln w="57150">
            <a:solidFill>
              <a:srgbClr val="CB77AC"/>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a:stCxn id="10" idx="6"/>
            <a:endCxn id="11" idx="2"/>
          </p:cNvCxnSpPr>
          <p:nvPr/>
        </p:nvCxnSpPr>
        <p:spPr>
          <a:xfrm>
            <a:off x="3901737" y="3597089"/>
            <a:ext cx="1366052" cy="0"/>
          </a:xfrm>
          <a:prstGeom prst="straightConnector1">
            <a:avLst/>
          </a:prstGeom>
          <a:ln w="57150">
            <a:solidFill>
              <a:srgbClr val="CB77AC"/>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曲线连接符 21"/>
          <p:cNvCxnSpPr>
            <a:stCxn id="11" idx="0"/>
            <a:endCxn id="10" idx="0"/>
          </p:cNvCxnSpPr>
          <p:nvPr/>
        </p:nvCxnSpPr>
        <p:spPr>
          <a:xfrm rot="16200000" flipV="1">
            <a:off x="4584763" y="1332727"/>
            <a:ext cx="9525" cy="3376844"/>
          </a:xfrm>
          <a:prstGeom prst="curvedConnector3">
            <a:avLst>
              <a:gd name="adj1" fmla="val 8999953"/>
            </a:avLst>
          </a:prstGeom>
          <a:ln w="57150">
            <a:solidFill>
              <a:srgbClr val="CB77AC"/>
            </a:solidFill>
            <a:tailEnd type="triangle"/>
          </a:ln>
        </p:spPr>
        <p:style>
          <a:lnRef idx="1">
            <a:schemeClr val="accent1"/>
          </a:lnRef>
          <a:fillRef idx="0">
            <a:schemeClr val="accent1"/>
          </a:fillRef>
          <a:effectRef idx="0">
            <a:schemeClr val="accent1"/>
          </a:effectRef>
          <a:fontRef idx="minor">
            <a:schemeClr val="tx1"/>
          </a:fontRef>
        </p:style>
      </p:cxnSp>
      <p:cxnSp>
        <p:nvCxnSpPr>
          <p:cNvPr id="23" name="曲线连接符 22"/>
          <p:cNvCxnSpPr/>
          <p:nvPr/>
        </p:nvCxnSpPr>
        <p:spPr>
          <a:xfrm rot="16200000" flipH="1">
            <a:off x="4591925" y="2503130"/>
            <a:ext cx="9525" cy="3376844"/>
          </a:xfrm>
          <a:prstGeom prst="curvedConnector3">
            <a:avLst>
              <a:gd name="adj1" fmla="val 8249984"/>
            </a:avLst>
          </a:prstGeom>
          <a:ln w="57150">
            <a:solidFill>
              <a:srgbClr val="CB77AC"/>
            </a:solidFill>
            <a:tailEnd type="triangle"/>
          </a:ln>
        </p:spPr>
        <p:style>
          <a:lnRef idx="1">
            <a:schemeClr val="accent1"/>
          </a:lnRef>
          <a:fillRef idx="0">
            <a:schemeClr val="accent1"/>
          </a:fillRef>
          <a:effectRef idx="0">
            <a:schemeClr val="accent1"/>
          </a:effectRef>
          <a:fontRef idx="minor">
            <a:schemeClr val="tx1"/>
          </a:fontRef>
        </p:style>
      </p:cxnSp>
      <p:sp>
        <p:nvSpPr>
          <p:cNvPr id="24" name="文本框 23"/>
          <p:cNvSpPr txBox="1"/>
          <p:nvPr/>
        </p:nvSpPr>
        <p:spPr>
          <a:xfrm>
            <a:off x="4093216" y="3683007"/>
            <a:ext cx="1033470" cy="253916"/>
          </a:xfrm>
          <a:prstGeom prst="rect">
            <a:avLst/>
          </a:prstGeom>
          <a:solidFill>
            <a:srgbClr val="C57BAE"/>
          </a:solidFill>
        </p:spPr>
        <p:txBody>
          <a:bodyPr wrap="square" rtlCol="0">
            <a:spAutoFit/>
          </a:bodyPr>
          <a:lstStyle/>
          <a:p>
            <a:pPr algn="ctr"/>
            <a:r>
              <a:rPr lang="zh-CN" altLang="en-US" sz="1050" b="1" dirty="0"/>
              <a:t>双选平台</a:t>
            </a:r>
          </a:p>
        </p:txBody>
      </p:sp>
      <p:sp>
        <p:nvSpPr>
          <p:cNvPr id="25" name="文本框 24"/>
          <p:cNvSpPr txBox="1"/>
          <p:nvPr/>
        </p:nvSpPr>
        <p:spPr>
          <a:xfrm>
            <a:off x="4199336" y="4952344"/>
            <a:ext cx="1068452" cy="923330"/>
          </a:xfrm>
          <a:prstGeom prst="rect">
            <a:avLst/>
          </a:prstGeom>
          <a:noFill/>
        </p:spPr>
        <p:txBody>
          <a:bodyPr wrap="square" rtlCol="0">
            <a:spAutoFit/>
          </a:bodyPr>
          <a:lstStyle/>
          <a:p>
            <a:pPr algn="ctr"/>
            <a:r>
              <a:rPr lang="zh-CN" altLang="en-US" sz="1350" b="1" dirty="0"/>
              <a:t>项目</a:t>
            </a:r>
            <a:endParaRPr lang="en-US" altLang="zh-CN" sz="1350" b="1" dirty="0"/>
          </a:p>
          <a:p>
            <a:pPr algn="ctr"/>
            <a:r>
              <a:rPr lang="zh-CN" altLang="en-US" sz="1350" b="1" dirty="0"/>
              <a:t>资源</a:t>
            </a:r>
            <a:endParaRPr lang="en-US" altLang="zh-CN" sz="1350" b="1" dirty="0"/>
          </a:p>
          <a:p>
            <a:pPr algn="ctr"/>
            <a:r>
              <a:rPr lang="zh-CN" altLang="en-US" sz="1350" b="1" dirty="0"/>
              <a:t>产品化能力</a:t>
            </a:r>
            <a:endParaRPr lang="en-US" altLang="zh-CN" sz="1350" b="1" dirty="0"/>
          </a:p>
          <a:p>
            <a:pPr algn="ctr"/>
            <a:r>
              <a:rPr lang="en-US" altLang="zh-CN" sz="1350" dirty="0"/>
              <a:t>…</a:t>
            </a:r>
            <a:endParaRPr lang="en-US" altLang="zh-CN" sz="1350" b="1" dirty="0"/>
          </a:p>
        </p:txBody>
      </p:sp>
      <p:sp>
        <p:nvSpPr>
          <p:cNvPr id="26" name="文本框 25"/>
          <p:cNvSpPr txBox="1"/>
          <p:nvPr/>
        </p:nvSpPr>
        <p:spPr>
          <a:xfrm>
            <a:off x="4115719" y="1340000"/>
            <a:ext cx="1033470" cy="923330"/>
          </a:xfrm>
          <a:prstGeom prst="rect">
            <a:avLst/>
          </a:prstGeom>
          <a:noFill/>
        </p:spPr>
        <p:txBody>
          <a:bodyPr wrap="square" rtlCol="0">
            <a:spAutoFit/>
          </a:bodyPr>
          <a:lstStyle/>
          <a:p>
            <a:pPr algn="ctr"/>
            <a:r>
              <a:rPr lang="zh-CN" altLang="en-US" sz="1350" b="1" dirty="0"/>
              <a:t>人才</a:t>
            </a:r>
            <a:endParaRPr lang="en-US" altLang="zh-CN" sz="1350" b="1" dirty="0"/>
          </a:p>
          <a:p>
            <a:pPr algn="ctr"/>
            <a:r>
              <a:rPr lang="zh-CN" altLang="en-US" sz="1350" b="1" dirty="0"/>
              <a:t>科研能力</a:t>
            </a:r>
            <a:endParaRPr lang="en-US" altLang="zh-CN" sz="1350" b="1" dirty="0"/>
          </a:p>
          <a:p>
            <a:pPr algn="ctr"/>
            <a:r>
              <a:rPr lang="zh-CN" altLang="en-US" sz="1350" b="1" dirty="0"/>
              <a:t>教育资源</a:t>
            </a:r>
            <a:endParaRPr lang="en-US" altLang="zh-CN" sz="1350" b="1" dirty="0"/>
          </a:p>
          <a:p>
            <a:pPr algn="ctr"/>
            <a:r>
              <a:rPr lang="en-US" altLang="zh-CN" sz="1350" dirty="0"/>
              <a:t>…</a:t>
            </a:r>
            <a:endParaRPr lang="en-US" altLang="zh-CN" sz="1350" b="1" dirty="0"/>
          </a:p>
        </p:txBody>
      </p:sp>
      <p:sp>
        <p:nvSpPr>
          <p:cNvPr id="27" name="文本框 26"/>
          <p:cNvSpPr txBox="1"/>
          <p:nvPr/>
        </p:nvSpPr>
        <p:spPr>
          <a:xfrm>
            <a:off x="4167514" y="2574748"/>
            <a:ext cx="884874" cy="507831"/>
          </a:xfrm>
          <a:prstGeom prst="rect">
            <a:avLst/>
          </a:prstGeom>
          <a:solidFill>
            <a:srgbClr val="C57BAE"/>
          </a:solidFill>
        </p:spPr>
        <p:txBody>
          <a:bodyPr wrap="square" rtlCol="0">
            <a:spAutoFit/>
          </a:bodyPr>
          <a:lstStyle/>
          <a:p>
            <a:pPr algn="ctr"/>
            <a:r>
              <a:rPr lang="zh-CN" altLang="en-US" sz="900" b="1" dirty="0"/>
              <a:t>标准流程</a:t>
            </a:r>
            <a:endParaRPr lang="en-US" altLang="zh-CN" sz="900" b="1" dirty="0"/>
          </a:p>
          <a:p>
            <a:pPr algn="ctr"/>
            <a:r>
              <a:rPr lang="zh-CN" altLang="en-US" sz="900" b="1" dirty="0"/>
              <a:t>筛选机制</a:t>
            </a:r>
            <a:endParaRPr lang="en-US" altLang="zh-CN" sz="900" b="1" dirty="0"/>
          </a:p>
          <a:p>
            <a:pPr algn="ctr"/>
            <a:r>
              <a:rPr lang="en-US" altLang="zh-CN" sz="900" dirty="0"/>
              <a:t>…</a:t>
            </a:r>
          </a:p>
        </p:txBody>
      </p:sp>
      <p:sp>
        <p:nvSpPr>
          <p:cNvPr id="28" name="文本框 27"/>
          <p:cNvSpPr txBox="1"/>
          <p:nvPr/>
        </p:nvSpPr>
        <p:spPr>
          <a:xfrm>
            <a:off x="4167514" y="4183034"/>
            <a:ext cx="884874" cy="646331"/>
          </a:xfrm>
          <a:prstGeom prst="rect">
            <a:avLst/>
          </a:prstGeom>
          <a:solidFill>
            <a:srgbClr val="CB77AC"/>
          </a:solidFill>
        </p:spPr>
        <p:txBody>
          <a:bodyPr wrap="square" rtlCol="0">
            <a:spAutoFit/>
          </a:bodyPr>
          <a:lstStyle/>
          <a:p>
            <a:pPr algn="ctr"/>
            <a:r>
              <a:rPr lang="zh-CN" altLang="en-US" sz="900" b="1" dirty="0"/>
              <a:t>开源</a:t>
            </a:r>
            <a:endParaRPr lang="en-US" altLang="zh-CN" sz="900" b="1" dirty="0"/>
          </a:p>
          <a:p>
            <a:pPr algn="ctr"/>
            <a:r>
              <a:rPr lang="zh-CN" altLang="en-US" sz="900" b="1" dirty="0"/>
              <a:t>检索能力</a:t>
            </a:r>
            <a:endParaRPr lang="en-US" altLang="zh-CN" sz="900" b="1" dirty="0"/>
          </a:p>
          <a:p>
            <a:pPr algn="ctr"/>
            <a:r>
              <a:rPr lang="zh-CN" altLang="en-US" sz="900" b="1" dirty="0"/>
              <a:t>数字化监控</a:t>
            </a:r>
            <a:endParaRPr lang="en-US" altLang="zh-CN" sz="900" b="1" dirty="0"/>
          </a:p>
          <a:p>
            <a:pPr algn="ctr"/>
            <a:r>
              <a:rPr lang="en-US" altLang="zh-CN" sz="900" b="1" dirty="0"/>
              <a:t>…</a:t>
            </a:r>
            <a:endParaRPr lang="zh-CN" altLang="en-US" sz="900" b="1" dirty="0"/>
          </a:p>
        </p:txBody>
      </p:sp>
      <p:cxnSp>
        <p:nvCxnSpPr>
          <p:cNvPr id="30" name="直接箭头连接符 29"/>
          <p:cNvCxnSpPr>
            <a:stCxn id="27" idx="2"/>
            <a:endCxn id="14" idx="0"/>
          </p:cNvCxnSpPr>
          <p:nvPr/>
        </p:nvCxnSpPr>
        <p:spPr>
          <a:xfrm>
            <a:off x="4609951" y="3082579"/>
            <a:ext cx="0" cy="173959"/>
          </a:xfrm>
          <a:prstGeom prst="straightConnector1">
            <a:avLst/>
          </a:prstGeom>
          <a:ln w="19050">
            <a:solidFill>
              <a:srgbClr val="C57BAE"/>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p:cNvCxnSpPr/>
          <p:nvPr/>
        </p:nvCxnSpPr>
        <p:spPr>
          <a:xfrm flipH="1" flipV="1">
            <a:off x="4632454" y="3950349"/>
            <a:ext cx="1" cy="217917"/>
          </a:xfrm>
          <a:prstGeom prst="straightConnector1">
            <a:avLst/>
          </a:prstGeom>
          <a:ln w="19050">
            <a:solidFill>
              <a:srgbClr val="CB77AC"/>
            </a:solidFill>
            <a:tailEnd type="triangle"/>
          </a:ln>
        </p:spPr>
        <p:style>
          <a:lnRef idx="1">
            <a:schemeClr val="accent1"/>
          </a:lnRef>
          <a:fillRef idx="0">
            <a:schemeClr val="accent1"/>
          </a:fillRef>
          <a:effectRef idx="0">
            <a:schemeClr val="accent1"/>
          </a:effectRef>
          <a:fontRef idx="minor">
            <a:schemeClr val="tx1"/>
          </a:fontRef>
        </p:style>
      </p:cxnSp>
      <p:sp>
        <p:nvSpPr>
          <p:cNvPr id="33" name="矩形 32"/>
          <p:cNvSpPr/>
          <p:nvPr/>
        </p:nvSpPr>
        <p:spPr>
          <a:xfrm>
            <a:off x="239698" y="1054388"/>
            <a:ext cx="1651247" cy="865157"/>
          </a:xfrm>
          <a:prstGeom prst="rect">
            <a:avLst/>
          </a:prstGeom>
          <a:solidFill>
            <a:srgbClr val="5C0C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500" dirty="0"/>
              <a:t>校企联合双向选择范式标准图</a:t>
            </a:r>
          </a:p>
        </p:txBody>
      </p:sp>
    </p:spTree>
    <p:extLst>
      <p:ext uri="{BB962C8B-B14F-4D97-AF65-F5344CB8AC3E}">
        <p14:creationId xmlns:p14="http://schemas.microsoft.com/office/powerpoint/2010/main" val="126644240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B48DBE-EB73-4C31-AD52-FA135BD9214D}"/>
              </a:ext>
            </a:extLst>
          </p:cNvPr>
          <p:cNvSpPr>
            <a:spLocks noGrp="1"/>
          </p:cNvSpPr>
          <p:nvPr>
            <p:ph type="ctrTitle"/>
          </p:nvPr>
        </p:nvSpPr>
        <p:spPr>
          <a:xfrm>
            <a:off x="834390" y="1600200"/>
            <a:ext cx="7475220" cy="2028893"/>
          </a:xfrm>
        </p:spPr>
        <p:txBody>
          <a:bodyPr>
            <a:normAutofit/>
          </a:bodyPr>
          <a:lstStyle/>
          <a:p>
            <a:pPr>
              <a:lnSpc>
                <a:spcPct val="100000"/>
              </a:lnSpc>
            </a:pPr>
            <a:r>
              <a:rPr lang="en-US" altLang="zh-CN" sz="6000" cap="small" dirty="0">
                <a:solidFill>
                  <a:schemeClr val="bg1"/>
                </a:solidFill>
                <a:latin typeface="微软雅黑" panose="020B0503020204020204" pitchFamily="34" charset="-122"/>
                <a:ea typeface="微软雅黑" panose="020B0503020204020204" pitchFamily="34" charset="-122"/>
              </a:rPr>
              <a:t>DevOps</a:t>
            </a:r>
            <a:r>
              <a:rPr lang="zh-CN" altLang="en-US" sz="6000" cap="small" dirty="0">
                <a:solidFill>
                  <a:schemeClr val="bg1"/>
                </a:solidFill>
                <a:latin typeface="微软雅黑" panose="020B0503020204020204" pitchFamily="34" charset="-122"/>
                <a:ea typeface="微软雅黑" panose="020B0503020204020204" pitchFamily="34" charset="-122"/>
              </a:rPr>
              <a:t>理念与思考</a:t>
            </a:r>
            <a:endParaRPr lang="zh-CN" altLang="en-US" sz="6000" dirty="0"/>
          </a:p>
        </p:txBody>
      </p:sp>
      <p:sp>
        <p:nvSpPr>
          <p:cNvPr id="3" name="副标题 2">
            <a:extLst>
              <a:ext uri="{FF2B5EF4-FFF2-40B4-BE49-F238E27FC236}">
                <a16:creationId xmlns:a16="http://schemas.microsoft.com/office/drawing/2014/main" id="{E746FE19-204A-4A6D-A85C-7F797D5288BD}"/>
              </a:ext>
            </a:extLst>
          </p:cNvPr>
          <p:cNvSpPr>
            <a:spLocks noGrp="1"/>
          </p:cNvSpPr>
          <p:nvPr>
            <p:ph type="subTitle" idx="1"/>
          </p:nvPr>
        </p:nvSpPr>
        <p:spPr/>
        <p:txBody>
          <a:bodyPr/>
          <a:lstStyle/>
          <a:p>
            <a:endParaRPr lang="zh-CN" altLang="en-US" b="1" dirty="0"/>
          </a:p>
        </p:txBody>
      </p:sp>
    </p:spTree>
    <p:extLst>
      <p:ext uri="{BB962C8B-B14F-4D97-AF65-F5344CB8AC3E}">
        <p14:creationId xmlns:p14="http://schemas.microsoft.com/office/powerpoint/2010/main" val="110791419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B9DB90-5DD9-454A-BE5A-7813A3EEDDF9}"/>
              </a:ext>
            </a:extLst>
          </p:cNvPr>
          <p:cNvSpPr>
            <a:spLocks noGrp="1"/>
          </p:cNvSpPr>
          <p:nvPr>
            <p:ph type="title"/>
          </p:nvPr>
        </p:nvSpPr>
        <p:spPr>
          <a:xfrm>
            <a:off x="628650" y="1176438"/>
            <a:ext cx="7886700" cy="4272690"/>
          </a:xfrm>
        </p:spPr>
        <p:txBody>
          <a:bodyPr>
            <a:normAutofit fontScale="90000"/>
          </a:bodyPr>
          <a:lstStyle/>
          <a:p>
            <a:pPr algn="ctr"/>
            <a:r>
              <a:rPr lang="zh-CN" altLang="en-US" sz="6600" dirty="0"/>
              <a:t>课程是独立的、学生的思路是隔离的</a:t>
            </a:r>
            <a:br>
              <a:rPr lang="en-US" altLang="zh-CN" sz="6600" dirty="0"/>
            </a:br>
            <a:r>
              <a:rPr lang="zh-CN" altLang="en-US" sz="6600" dirty="0"/>
              <a:t>所以：使用</a:t>
            </a:r>
            <a:r>
              <a:rPr lang="en-US" altLang="zh-CN" sz="6600" dirty="0"/>
              <a:t>DevOps</a:t>
            </a:r>
            <a:r>
              <a:rPr lang="zh-CN" altLang="en-US" sz="6600" dirty="0"/>
              <a:t>进行持续集成与迭代部署</a:t>
            </a:r>
            <a:endParaRPr lang="en-US" sz="6600" dirty="0"/>
          </a:p>
        </p:txBody>
      </p:sp>
      <p:sp>
        <p:nvSpPr>
          <p:cNvPr id="4" name="Slide Number Placeholder 3">
            <a:extLst>
              <a:ext uri="{FF2B5EF4-FFF2-40B4-BE49-F238E27FC236}">
                <a16:creationId xmlns:a16="http://schemas.microsoft.com/office/drawing/2014/main" id="{41D839D2-965F-8843-AA12-6DF7F8B00165}"/>
              </a:ext>
            </a:extLst>
          </p:cNvPr>
          <p:cNvSpPr>
            <a:spLocks noGrp="1"/>
          </p:cNvSpPr>
          <p:nvPr>
            <p:ph type="sldNum" sz="quarter" idx="12"/>
          </p:nvPr>
        </p:nvSpPr>
        <p:spPr/>
        <p:txBody>
          <a:bodyPr/>
          <a:lstStyle/>
          <a:p>
            <a:fld id="{34F1E86F-CBF7-4DF7-824A-AB405C555AAE}" type="slidenum">
              <a:rPr lang="zh-CN" altLang="en-US" smtClean="0"/>
              <a:pPr/>
              <a:t>53</a:t>
            </a:fld>
            <a:endParaRPr lang="zh-CN" altLang="en-US" dirty="0"/>
          </a:p>
        </p:txBody>
      </p:sp>
    </p:spTree>
    <p:extLst>
      <p:ext uri="{BB962C8B-B14F-4D97-AF65-F5344CB8AC3E}">
        <p14:creationId xmlns:p14="http://schemas.microsoft.com/office/powerpoint/2010/main" val="145661435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文本框 19"/>
          <p:cNvSpPr txBox="1"/>
          <p:nvPr/>
        </p:nvSpPr>
        <p:spPr>
          <a:xfrm>
            <a:off x="447244" y="1172734"/>
            <a:ext cx="8086493" cy="1107996"/>
          </a:xfrm>
          <a:prstGeom prst="rect">
            <a:avLst/>
          </a:prstGeom>
          <a:noFill/>
        </p:spPr>
        <p:txBody>
          <a:bodyPr wrap="square" rtlCol="0">
            <a:spAutoFit/>
          </a:bodyPr>
          <a:lstStyle/>
          <a:p>
            <a:pPr defTabSz="685800">
              <a:defRPr/>
            </a:pPr>
            <a:r>
              <a:rPr lang="en-US" altLang="zh-CN" sz="3300" dirty="0">
                <a:solidFill>
                  <a:prstClr val="black"/>
                </a:solidFill>
                <a:latin typeface="Weibei SC" panose="03000800000000000000" pitchFamily="66" charset="-128"/>
                <a:ea typeface="Weibei SC" panose="03000800000000000000" pitchFamily="66" charset="-128"/>
              </a:rPr>
              <a:t>DevOps</a:t>
            </a:r>
            <a:r>
              <a:rPr lang="en-US" altLang="zh-CN" sz="3300" dirty="0">
                <a:solidFill>
                  <a:prstClr val="black"/>
                </a:solidFill>
                <a:latin typeface="STZhongsong" panose="02010600040101010101" pitchFamily="2" charset="-122"/>
                <a:ea typeface="STZhongsong" panose="02010600040101010101" pitchFamily="2" charset="-122"/>
              </a:rPr>
              <a:t> </a:t>
            </a:r>
            <a:r>
              <a:rPr lang="zh-CN" altLang="en-US" sz="3300" dirty="0">
                <a:solidFill>
                  <a:prstClr val="black"/>
                </a:solidFill>
                <a:latin typeface="STXingkai" panose="02010800040101010101" pitchFamily="2" charset="-122"/>
                <a:ea typeface="STXingkai" panose="02010800040101010101" pitchFamily="2" charset="-122"/>
              </a:rPr>
              <a:t>与微服务已经成为产业集成的重器</a:t>
            </a:r>
            <a:endParaRPr lang="zh-CN" altLang="en-US" sz="3300" dirty="0">
              <a:solidFill>
                <a:srgbClr val="FFC001"/>
              </a:solidFill>
              <a:latin typeface="STXingkai" panose="02010800040101010101" pitchFamily="2" charset="-122"/>
              <a:ea typeface="STXingkai" panose="02010800040101010101" pitchFamily="2" charset="-122"/>
            </a:endParaRPr>
          </a:p>
        </p:txBody>
      </p:sp>
      <p:pic>
        <p:nvPicPr>
          <p:cNvPr id="8194" name="Picture 2" descr="Microservices and DevOps">
            <a:extLst>
              <a:ext uri="{FF2B5EF4-FFF2-40B4-BE49-F238E27FC236}">
                <a16:creationId xmlns:a16="http://schemas.microsoft.com/office/drawing/2014/main" id="{27E23CF1-0222-CE44-9592-E4BC70C7FE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555836"/>
            <a:ext cx="4276725" cy="237306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F6E051F5-476C-994B-8DD6-CFEC9497DC36}"/>
              </a:ext>
            </a:extLst>
          </p:cNvPr>
          <p:cNvSpPr txBox="1"/>
          <p:nvPr/>
        </p:nvSpPr>
        <p:spPr>
          <a:xfrm>
            <a:off x="1436649" y="5562084"/>
            <a:ext cx="6147901" cy="300082"/>
          </a:xfrm>
          <a:prstGeom prst="rect">
            <a:avLst/>
          </a:prstGeom>
          <a:noFill/>
        </p:spPr>
        <p:txBody>
          <a:bodyPr wrap="none" rtlCol="0">
            <a:spAutoFit/>
          </a:bodyPr>
          <a:lstStyle/>
          <a:p>
            <a:r>
              <a:rPr lang="en-US" sz="1350" dirty="0"/>
              <a:t>https://</a:t>
            </a:r>
            <a:r>
              <a:rPr lang="en-US" sz="1350" dirty="0" err="1"/>
              <a:t>www.mulesoft.com</a:t>
            </a:r>
            <a:r>
              <a:rPr lang="en-US" sz="1350" dirty="0"/>
              <a:t>/resources/</a:t>
            </a:r>
            <a:r>
              <a:rPr lang="en-US" sz="1350" dirty="0" err="1"/>
              <a:t>api</a:t>
            </a:r>
            <a:r>
              <a:rPr lang="en-US" sz="1350" dirty="0"/>
              <a:t>/microservices-</a:t>
            </a:r>
            <a:r>
              <a:rPr lang="en-US" sz="1350" dirty="0" err="1"/>
              <a:t>devops</a:t>
            </a:r>
            <a:r>
              <a:rPr lang="en-US" sz="1350" dirty="0"/>
              <a:t>-better-together</a:t>
            </a:r>
          </a:p>
        </p:txBody>
      </p:sp>
      <p:sp>
        <p:nvSpPr>
          <p:cNvPr id="4" name="TextBox 3">
            <a:extLst>
              <a:ext uri="{FF2B5EF4-FFF2-40B4-BE49-F238E27FC236}">
                <a16:creationId xmlns:a16="http://schemas.microsoft.com/office/drawing/2014/main" id="{A082E10C-0461-C84E-8AF7-7DBED26AE426}"/>
              </a:ext>
            </a:extLst>
          </p:cNvPr>
          <p:cNvSpPr txBox="1"/>
          <p:nvPr/>
        </p:nvSpPr>
        <p:spPr>
          <a:xfrm>
            <a:off x="2386786" y="1689259"/>
            <a:ext cx="4416594" cy="553998"/>
          </a:xfrm>
          <a:prstGeom prst="rect">
            <a:avLst/>
          </a:prstGeom>
          <a:noFill/>
        </p:spPr>
        <p:txBody>
          <a:bodyPr wrap="none" rtlCol="0">
            <a:spAutoFit/>
          </a:bodyPr>
          <a:lstStyle/>
          <a:p>
            <a:r>
              <a:rPr lang="zh-CN" altLang="en-US" sz="3000" dirty="0"/>
              <a:t>包括制造产业与物流运送</a:t>
            </a:r>
            <a:endParaRPr lang="en-US" sz="3000" dirty="0"/>
          </a:p>
        </p:txBody>
      </p:sp>
      <p:pic>
        <p:nvPicPr>
          <p:cNvPr id="6" name="Picture 2">
            <a:extLst>
              <a:ext uri="{FF2B5EF4-FFF2-40B4-BE49-F238E27FC236}">
                <a16:creationId xmlns:a16="http://schemas.microsoft.com/office/drawing/2014/main" id="{A56EC79F-CFC2-4098-8471-EA8D24B415D6}"/>
              </a:ext>
            </a:extLst>
          </p:cNvPr>
          <p:cNvPicPr>
            <a:picLocks noChangeAspect="1" noChangeArrowheads="1"/>
          </p:cNvPicPr>
          <p:nvPr/>
        </p:nvPicPr>
        <p:blipFill>
          <a:blip r:embed="rId4"/>
          <a:srcRect/>
          <a:stretch>
            <a:fillRect/>
          </a:stretch>
        </p:blipFill>
        <p:spPr bwMode="auto">
          <a:xfrm>
            <a:off x="4953475" y="2612496"/>
            <a:ext cx="3580262" cy="2259740"/>
          </a:xfrm>
          <a:prstGeom prst="rect">
            <a:avLst/>
          </a:prstGeom>
          <a:noFill/>
          <a:ln w="9525">
            <a:noFill/>
            <a:miter lim="800000"/>
            <a:headEnd/>
            <a:tailEnd/>
          </a:ln>
          <a:effectLst/>
        </p:spPr>
      </p:pic>
    </p:spTree>
    <p:extLst>
      <p:ext uri="{BB962C8B-B14F-4D97-AF65-F5344CB8AC3E}">
        <p14:creationId xmlns:p14="http://schemas.microsoft.com/office/powerpoint/2010/main" val="366103089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557333"/>
            <a:ext cx="9602309" cy="1477328"/>
          </a:xfrm>
          <a:prstGeom prst="rect">
            <a:avLst/>
          </a:prstGeom>
          <a:noFill/>
        </p:spPr>
        <p:txBody>
          <a:bodyPr wrap="none" rtlCol="0">
            <a:spAutoFit/>
          </a:bodyPr>
          <a:lstStyle/>
          <a:p>
            <a:pPr defTabSz="685800">
              <a:defRPr/>
            </a:pPr>
            <a:r>
              <a:rPr lang="zh-CN" altLang="en-US" sz="4500" dirty="0">
                <a:solidFill>
                  <a:srgbClr val="FF0000"/>
                </a:solidFill>
                <a:latin typeface="STXingkai" panose="02010800040101010101" pitchFamily="2" charset="-122"/>
                <a:ea typeface="STXingkai" panose="02010800040101010101" pitchFamily="2" charset="-122"/>
              </a:rPr>
              <a:t>天下武功无快不破</a:t>
            </a:r>
            <a:endParaRPr lang="en-US" altLang="zh-CN" sz="4500" dirty="0">
              <a:solidFill>
                <a:srgbClr val="FF0000"/>
              </a:solidFill>
              <a:latin typeface="STXingkai" panose="02010800040101010101" pitchFamily="2" charset="-122"/>
              <a:ea typeface="STXingkai" panose="02010800040101010101" pitchFamily="2" charset="-122"/>
            </a:endParaRPr>
          </a:p>
          <a:p>
            <a:pPr defTabSz="685800">
              <a:defRPr/>
            </a:pPr>
            <a:r>
              <a:rPr lang="zh-CN" altLang="en-US" sz="4500" dirty="0">
                <a:solidFill>
                  <a:srgbClr val="FF0000"/>
                </a:solidFill>
                <a:latin typeface="STXingkai" panose="02010800040101010101" pitchFamily="2" charset="-122"/>
                <a:ea typeface="STXingkai" panose="02010800040101010101" pitchFamily="2" charset="-122"/>
              </a:rPr>
              <a:t>（修改这张图，以</a:t>
            </a:r>
            <a:r>
              <a:rPr lang="en-US" altLang="zh-CN" sz="4500" dirty="0" err="1">
                <a:solidFill>
                  <a:srgbClr val="FF0000"/>
                </a:solidFill>
                <a:latin typeface="STXingkai" panose="02010800040101010101" pitchFamily="2" charset="-122"/>
                <a:ea typeface="STXingkai" panose="02010800040101010101" pitchFamily="2" charset="-122"/>
              </a:rPr>
              <a:t>iCenter</a:t>
            </a:r>
            <a:r>
              <a:rPr lang="zh-CN" altLang="en-US" sz="4500" dirty="0">
                <a:solidFill>
                  <a:srgbClr val="FF0000"/>
                </a:solidFill>
                <a:latin typeface="STXingkai" panose="02010800040101010101" pitchFamily="2" charset="-122"/>
                <a:ea typeface="STXingkai" panose="02010800040101010101" pitchFamily="2" charset="-122"/>
              </a:rPr>
              <a:t>为设计主体）</a:t>
            </a:r>
            <a:endParaRPr lang="en-US" sz="4500" dirty="0">
              <a:solidFill>
                <a:srgbClr val="FF0000"/>
              </a:solidFill>
              <a:latin typeface="STXingkai" panose="02010800040101010101" pitchFamily="2" charset="-122"/>
              <a:ea typeface="STXingkai" panose="02010800040101010101" pitchFamily="2" charset="-122"/>
            </a:endParaRPr>
          </a:p>
        </p:txBody>
      </p:sp>
      <p:pic>
        <p:nvPicPr>
          <p:cNvPr id="4" name="Picture 1">
            <a:extLst>
              <a:ext uri="{FF2B5EF4-FFF2-40B4-BE49-F238E27FC236}">
                <a16:creationId xmlns:a16="http://schemas.microsoft.com/office/drawing/2014/main" id="{708D00F1-7553-364D-928B-ACDB392BED2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736" t="11418" r="11491" b="10061"/>
          <a:stretch/>
        </p:blipFill>
        <p:spPr bwMode="auto">
          <a:xfrm>
            <a:off x="986105" y="2561035"/>
            <a:ext cx="6634861" cy="334932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428564E3-9B27-D044-B243-07D88B90861B}"/>
              </a:ext>
            </a:extLst>
          </p:cNvPr>
          <p:cNvSpPr txBox="1"/>
          <p:nvPr/>
        </p:nvSpPr>
        <p:spPr>
          <a:xfrm>
            <a:off x="3403132" y="5486013"/>
            <a:ext cx="5118774" cy="300082"/>
          </a:xfrm>
          <a:prstGeom prst="rect">
            <a:avLst/>
          </a:prstGeom>
          <a:noFill/>
        </p:spPr>
        <p:txBody>
          <a:bodyPr wrap="none" rtlCol="0">
            <a:spAutoFit/>
          </a:bodyPr>
          <a:lstStyle/>
          <a:p>
            <a:r>
              <a:rPr lang="en-US" sz="1350" dirty="0">
                <a:solidFill>
                  <a:schemeClr val="bg1"/>
                </a:solidFill>
              </a:rPr>
              <a:t>https://</a:t>
            </a:r>
            <a:r>
              <a:rPr lang="en-US" sz="1350" dirty="0" err="1">
                <a:solidFill>
                  <a:schemeClr val="bg1"/>
                </a:solidFill>
              </a:rPr>
              <a:t>www.morrisopazo.com</a:t>
            </a:r>
            <a:r>
              <a:rPr lang="en-US" sz="1350" dirty="0">
                <a:solidFill>
                  <a:schemeClr val="bg1"/>
                </a:solidFill>
              </a:rPr>
              <a:t>/ci-cd-basic-example-amazon-</a:t>
            </a:r>
            <a:r>
              <a:rPr lang="en-US" sz="1350" dirty="0" err="1">
                <a:solidFill>
                  <a:schemeClr val="bg1"/>
                </a:solidFill>
              </a:rPr>
              <a:t>aws</a:t>
            </a:r>
            <a:r>
              <a:rPr lang="en-US" sz="1350" dirty="0">
                <a:solidFill>
                  <a:schemeClr val="bg1"/>
                </a:solidFill>
              </a:rPr>
              <a:t>/</a:t>
            </a:r>
          </a:p>
        </p:txBody>
      </p:sp>
    </p:spTree>
    <p:extLst>
      <p:ext uri="{BB962C8B-B14F-4D97-AF65-F5344CB8AC3E}">
        <p14:creationId xmlns:p14="http://schemas.microsoft.com/office/powerpoint/2010/main" val="100018942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矩形 74">
            <a:extLst>
              <a:ext uri="{FF2B5EF4-FFF2-40B4-BE49-F238E27FC236}">
                <a16:creationId xmlns:a16="http://schemas.microsoft.com/office/drawing/2014/main" id="{4E7663D1-27DC-4EDD-A862-FD73160A2D81}"/>
              </a:ext>
            </a:extLst>
          </p:cNvPr>
          <p:cNvSpPr/>
          <p:nvPr/>
        </p:nvSpPr>
        <p:spPr>
          <a:xfrm>
            <a:off x="4858186" y="1549145"/>
            <a:ext cx="4197959" cy="2649281"/>
          </a:xfrm>
          <a:prstGeom prst="rect">
            <a:avLst/>
          </a:prstGeom>
          <a:noFill/>
          <a:ln>
            <a:solidFill>
              <a:srgbClr val="761B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nvGrpSpPr>
          <p:cNvPr id="61" name="组合 60">
            <a:extLst>
              <a:ext uri="{FF2B5EF4-FFF2-40B4-BE49-F238E27FC236}">
                <a16:creationId xmlns:a16="http://schemas.microsoft.com/office/drawing/2014/main" id="{38EE3B0A-D9CA-4539-AB51-CB646BD39C63}"/>
              </a:ext>
            </a:extLst>
          </p:cNvPr>
          <p:cNvGrpSpPr/>
          <p:nvPr/>
        </p:nvGrpSpPr>
        <p:grpSpPr>
          <a:xfrm>
            <a:off x="42833" y="1707087"/>
            <a:ext cx="4752532" cy="2530835"/>
            <a:chOff x="434038" y="671324"/>
            <a:chExt cx="6706657" cy="3104528"/>
          </a:xfrm>
        </p:grpSpPr>
        <p:sp>
          <p:nvSpPr>
            <p:cNvPr id="21" name="文本框 20">
              <a:extLst>
                <a:ext uri="{FF2B5EF4-FFF2-40B4-BE49-F238E27FC236}">
                  <a16:creationId xmlns:a16="http://schemas.microsoft.com/office/drawing/2014/main" id="{B571FE2A-31D7-46AD-A682-F94C77E42AEC}"/>
                </a:ext>
              </a:extLst>
            </p:cNvPr>
            <p:cNvSpPr txBox="1"/>
            <p:nvPr/>
          </p:nvSpPr>
          <p:spPr>
            <a:xfrm>
              <a:off x="2533617" y="671324"/>
              <a:ext cx="1512825" cy="368105"/>
            </a:xfrm>
            <a:prstGeom prst="rect">
              <a:avLst/>
            </a:prstGeom>
            <a:solidFill>
              <a:srgbClr val="761B60"/>
            </a:solidFill>
            <a:ln/>
          </p:spPr>
          <p:style>
            <a:lnRef idx="0">
              <a:schemeClr val="accent2"/>
            </a:lnRef>
            <a:fillRef idx="3">
              <a:schemeClr val="accent2"/>
            </a:fillRef>
            <a:effectRef idx="3">
              <a:schemeClr val="accent2"/>
            </a:effectRef>
            <a:fontRef idx="minor">
              <a:schemeClr val="lt1"/>
            </a:fontRef>
          </p:style>
          <p:txBody>
            <a:bodyPr wrap="square" rtlCol="0">
              <a:spAutoFit/>
            </a:bodyPr>
            <a:lstStyle/>
            <a:p>
              <a:pPr defTabSz="685800">
                <a:defRPr/>
              </a:pPr>
              <a:r>
                <a:rPr lang="zh-CN" altLang="en-US" sz="1350" dirty="0">
                  <a:solidFill>
                    <a:prstClr val="white"/>
                  </a:solidFill>
                  <a:latin typeface="Calibri"/>
                  <a:ea typeface="微软雅黑" panose="020B0503020204020204" pitchFamily="34" charset="-122"/>
                </a:rPr>
                <a:t>结果导向</a:t>
              </a:r>
            </a:p>
          </p:txBody>
        </p:sp>
        <p:sp>
          <p:nvSpPr>
            <p:cNvPr id="22" name="文本框 21">
              <a:extLst>
                <a:ext uri="{FF2B5EF4-FFF2-40B4-BE49-F238E27FC236}">
                  <a16:creationId xmlns:a16="http://schemas.microsoft.com/office/drawing/2014/main" id="{C6939B96-EFD9-494D-95A7-815D4054D06C}"/>
                </a:ext>
              </a:extLst>
            </p:cNvPr>
            <p:cNvSpPr txBox="1"/>
            <p:nvPr/>
          </p:nvSpPr>
          <p:spPr>
            <a:xfrm>
              <a:off x="2533617" y="1502300"/>
              <a:ext cx="1512825" cy="368105"/>
            </a:xfrm>
            <a:prstGeom prst="rect">
              <a:avLst/>
            </a:prstGeom>
            <a:solidFill>
              <a:srgbClr val="761B60"/>
            </a:solidFill>
            <a:ln/>
          </p:spPr>
          <p:style>
            <a:lnRef idx="0">
              <a:schemeClr val="accent2"/>
            </a:lnRef>
            <a:fillRef idx="3">
              <a:schemeClr val="accent2"/>
            </a:fillRef>
            <a:effectRef idx="3">
              <a:schemeClr val="accent2"/>
            </a:effectRef>
            <a:fontRef idx="minor">
              <a:schemeClr val="lt1"/>
            </a:fontRef>
          </p:style>
          <p:txBody>
            <a:bodyPr wrap="square" rtlCol="0">
              <a:spAutoFit/>
            </a:bodyPr>
            <a:lstStyle/>
            <a:p>
              <a:pPr defTabSz="685800">
                <a:defRPr/>
              </a:pPr>
              <a:r>
                <a:rPr lang="zh-CN" altLang="en-US" sz="1350" dirty="0">
                  <a:solidFill>
                    <a:prstClr val="white"/>
                  </a:solidFill>
                  <a:latin typeface="Calibri"/>
                  <a:ea typeface="微软雅黑" panose="020B0503020204020204" pitchFamily="34" charset="-122"/>
                </a:rPr>
                <a:t>离散型知识</a:t>
              </a:r>
            </a:p>
          </p:txBody>
        </p:sp>
        <p:sp>
          <p:nvSpPr>
            <p:cNvPr id="23" name="文本框 22">
              <a:extLst>
                <a:ext uri="{FF2B5EF4-FFF2-40B4-BE49-F238E27FC236}">
                  <a16:creationId xmlns:a16="http://schemas.microsoft.com/office/drawing/2014/main" id="{6A56D0F1-F7E1-455A-8A1A-CC06CBFB95A6}"/>
                </a:ext>
              </a:extLst>
            </p:cNvPr>
            <p:cNvSpPr txBox="1"/>
            <p:nvPr/>
          </p:nvSpPr>
          <p:spPr>
            <a:xfrm>
              <a:off x="2533617" y="2360366"/>
              <a:ext cx="1512825" cy="368105"/>
            </a:xfrm>
            <a:prstGeom prst="rect">
              <a:avLst/>
            </a:prstGeom>
            <a:solidFill>
              <a:srgbClr val="761B60"/>
            </a:solidFill>
            <a:ln/>
          </p:spPr>
          <p:style>
            <a:lnRef idx="0">
              <a:schemeClr val="accent2"/>
            </a:lnRef>
            <a:fillRef idx="3">
              <a:schemeClr val="accent2"/>
            </a:fillRef>
            <a:effectRef idx="3">
              <a:schemeClr val="accent2"/>
            </a:effectRef>
            <a:fontRef idx="minor">
              <a:schemeClr val="lt1"/>
            </a:fontRef>
          </p:style>
          <p:txBody>
            <a:bodyPr wrap="square" rtlCol="0">
              <a:spAutoFit/>
            </a:bodyPr>
            <a:lstStyle/>
            <a:p>
              <a:pPr defTabSz="685800">
                <a:defRPr/>
              </a:pPr>
              <a:r>
                <a:rPr lang="zh-CN" altLang="en-US" sz="1350" dirty="0">
                  <a:solidFill>
                    <a:prstClr val="white"/>
                  </a:solidFill>
                  <a:latin typeface="Calibri"/>
                  <a:ea typeface="微软雅黑" panose="020B0503020204020204" pitchFamily="34" charset="-122"/>
                </a:rPr>
                <a:t>个体学习</a:t>
              </a:r>
            </a:p>
          </p:txBody>
        </p:sp>
        <p:sp>
          <p:nvSpPr>
            <p:cNvPr id="24" name="文本框 23">
              <a:extLst>
                <a:ext uri="{FF2B5EF4-FFF2-40B4-BE49-F238E27FC236}">
                  <a16:creationId xmlns:a16="http://schemas.microsoft.com/office/drawing/2014/main" id="{06FD9C4D-7FA4-4F2F-A433-E9D92DF6AE7A}"/>
                </a:ext>
              </a:extLst>
            </p:cNvPr>
            <p:cNvSpPr txBox="1"/>
            <p:nvPr/>
          </p:nvSpPr>
          <p:spPr>
            <a:xfrm>
              <a:off x="2533615" y="3407747"/>
              <a:ext cx="1512825" cy="368105"/>
            </a:xfrm>
            <a:prstGeom prst="rect">
              <a:avLst/>
            </a:prstGeom>
            <a:solidFill>
              <a:srgbClr val="761B60"/>
            </a:solidFill>
            <a:ln/>
          </p:spPr>
          <p:style>
            <a:lnRef idx="0">
              <a:schemeClr val="accent2"/>
            </a:lnRef>
            <a:fillRef idx="3">
              <a:schemeClr val="accent2"/>
            </a:fillRef>
            <a:effectRef idx="3">
              <a:schemeClr val="accent2"/>
            </a:effectRef>
            <a:fontRef idx="minor">
              <a:schemeClr val="lt1"/>
            </a:fontRef>
          </p:style>
          <p:txBody>
            <a:bodyPr wrap="square" rtlCol="0">
              <a:spAutoFit/>
            </a:bodyPr>
            <a:lstStyle/>
            <a:p>
              <a:pPr defTabSz="685800">
                <a:defRPr/>
              </a:pPr>
              <a:r>
                <a:rPr lang="zh-CN" altLang="en-US" sz="1350" dirty="0">
                  <a:solidFill>
                    <a:prstClr val="white"/>
                  </a:solidFill>
                  <a:latin typeface="Calibri"/>
                  <a:ea typeface="微软雅黑" panose="020B0503020204020204" pitchFamily="34" charset="-122"/>
                </a:rPr>
                <a:t>重复式学习</a:t>
              </a:r>
            </a:p>
          </p:txBody>
        </p:sp>
        <p:sp>
          <p:nvSpPr>
            <p:cNvPr id="7" name="文本框 6">
              <a:extLst>
                <a:ext uri="{FF2B5EF4-FFF2-40B4-BE49-F238E27FC236}">
                  <a16:creationId xmlns:a16="http://schemas.microsoft.com/office/drawing/2014/main" id="{D0ED1507-1A5B-40E9-92EC-9C40926A73C9}"/>
                </a:ext>
              </a:extLst>
            </p:cNvPr>
            <p:cNvSpPr txBox="1"/>
            <p:nvPr/>
          </p:nvSpPr>
          <p:spPr>
            <a:xfrm>
              <a:off x="434038" y="2053578"/>
              <a:ext cx="1222987" cy="622947"/>
            </a:xfrm>
            <a:prstGeom prst="rect">
              <a:avLst/>
            </a:prstGeom>
            <a:noFill/>
            <a:ln w="38100">
              <a:solidFill>
                <a:srgbClr val="761B60"/>
              </a:solidFill>
            </a:ln>
          </p:spPr>
          <p:txBody>
            <a:bodyPr wrap="square" rtlCol="0">
              <a:spAutoFit/>
            </a:bodyPr>
            <a:lstStyle/>
            <a:p>
              <a:r>
                <a:rPr lang="zh-CN" altLang="en-US" sz="1350" dirty="0"/>
                <a:t>教育范式转变</a:t>
              </a:r>
            </a:p>
          </p:txBody>
        </p:sp>
        <p:sp>
          <p:nvSpPr>
            <p:cNvPr id="26" name="文本框 25">
              <a:extLst>
                <a:ext uri="{FF2B5EF4-FFF2-40B4-BE49-F238E27FC236}">
                  <a16:creationId xmlns:a16="http://schemas.microsoft.com/office/drawing/2014/main" id="{5F099C75-8023-44E0-9C9B-2E3D108D7F20}"/>
                </a:ext>
              </a:extLst>
            </p:cNvPr>
            <p:cNvSpPr txBox="1"/>
            <p:nvPr/>
          </p:nvSpPr>
          <p:spPr>
            <a:xfrm>
              <a:off x="4988496" y="671324"/>
              <a:ext cx="2066315" cy="368105"/>
            </a:xfrm>
            <a:prstGeom prst="rect">
              <a:avLst/>
            </a:prstGeom>
            <a:solidFill>
              <a:srgbClr val="761B60"/>
            </a:solidFill>
            <a:ln/>
          </p:spPr>
          <p:style>
            <a:lnRef idx="0">
              <a:schemeClr val="accent2"/>
            </a:lnRef>
            <a:fillRef idx="3">
              <a:schemeClr val="accent2"/>
            </a:fillRef>
            <a:effectRef idx="3">
              <a:schemeClr val="accent2"/>
            </a:effectRef>
            <a:fontRef idx="minor">
              <a:schemeClr val="lt1"/>
            </a:fontRef>
          </p:style>
          <p:txBody>
            <a:bodyPr wrap="square" rtlCol="0">
              <a:spAutoFit/>
            </a:bodyPr>
            <a:lstStyle/>
            <a:p>
              <a:pPr defTabSz="685800">
                <a:defRPr/>
              </a:pPr>
              <a:r>
                <a:rPr lang="zh-CN" altLang="en-US" sz="1350" dirty="0">
                  <a:solidFill>
                    <a:prstClr val="white"/>
                  </a:solidFill>
                  <a:latin typeface="Calibri"/>
                  <a:ea typeface="微软雅黑" panose="020B0503020204020204" pitchFamily="34" charset="-122"/>
                </a:rPr>
                <a:t>过程导向</a:t>
              </a:r>
            </a:p>
          </p:txBody>
        </p:sp>
        <p:sp>
          <p:nvSpPr>
            <p:cNvPr id="27" name="文本框 26">
              <a:extLst>
                <a:ext uri="{FF2B5EF4-FFF2-40B4-BE49-F238E27FC236}">
                  <a16:creationId xmlns:a16="http://schemas.microsoft.com/office/drawing/2014/main" id="{1ACC2DAD-DC49-45CD-BA14-17638A13E8D0}"/>
                </a:ext>
              </a:extLst>
            </p:cNvPr>
            <p:cNvSpPr txBox="1"/>
            <p:nvPr/>
          </p:nvSpPr>
          <p:spPr>
            <a:xfrm>
              <a:off x="5000537" y="1502300"/>
              <a:ext cx="2140158" cy="622947"/>
            </a:xfrm>
            <a:prstGeom prst="rect">
              <a:avLst/>
            </a:prstGeom>
            <a:solidFill>
              <a:srgbClr val="761B60"/>
            </a:solidFill>
            <a:ln/>
          </p:spPr>
          <p:style>
            <a:lnRef idx="0">
              <a:schemeClr val="accent2"/>
            </a:lnRef>
            <a:fillRef idx="3">
              <a:schemeClr val="accent2"/>
            </a:fillRef>
            <a:effectRef idx="3">
              <a:schemeClr val="accent2"/>
            </a:effectRef>
            <a:fontRef idx="minor">
              <a:schemeClr val="lt1"/>
            </a:fontRef>
          </p:style>
          <p:txBody>
            <a:bodyPr wrap="square" rtlCol="0">
              <a:spAutoFit/>
            </a:bodyPr>
            <a:lstStyle/>
            <a:p>
              <a:pPr defTabSz="685800">
                <a:defRPr/>
              </a:pPr>
              <a:r>
                <a:rPr lang="zh-CN" altLang="en-US" sz="1350" dirty="0">
                  <a:solidFill>
                    <a:prstClr val="white"/>
                  </a:solidFill>
                  <a:latin typeface="Calibri"/>
                  <a:ea typeface="微软雅黑" panose="020B0503020204020204" pitchFamily="34" charset="-122"/>
                </a:rPr>
                <a:t>网络化集成性知识</a:t>
              </a:r>
            </a:p>
          </p:txBody>
        </p:sp>
        <p:sp>
          <p:nvSpPr>
            <p:cNvPr id="28" name="文本框 27">
              <a:extLst>
                <a:ext uri="{FF2B5EF4-FFF2-40B4-BE49-F238E27FC236}">
                  <a16:creationId xmlns:a16="http://schemas.microsoft.com/office/drawing/2014/main" id="{0C523647-B839-43A4-AD7A-C7CFE03EBC16}"/>
                </a:ext>
              </a:extLst>
            </p:cNvPr>
            <p:cNvSpPr txBox="1"/>
            <p:nvPr/>
          </p:nvSpPr>
          <p:spPr>
            <a:xfrm>
              <a:off x="4988496" y="2360366"/>
              <a:ext cx="2140158" cy="368105"/>
            </a:xfrm>
            <a:prstGeom prst="rect">
              <a:avLst/>
            </a:prstGeom>
            <a:solidFill>
              <a:srgbClr val="761B60"/>
            </a:solidFill>
            <a:ln/>
          </p:spPr>
          <p:style>
            <a:lnRef idx="0">
              <a:schemeClr val="accent2"/>
            </a:lnRef>
            <a:fillRef idx="3">
              <a:schemeClr val="accent2"/>
            </a:fillRef>
            <a:effectRef idx="3">
              <a:schemeClr val="accent2"/>
            </a:effectRef>
            <a:fontRef idx="minor">
              <a:schemeClr val="lt1"/>
            </a:fontRef>
          </p:style>
          <p:txBody>
            <a:bodyPr wrap="square" rtlCol="0">
              <a:spAutoFit/>
            </a:bodyPr>
            <a:lstStyle/>
            <a:p>
              <a:pPr defTabSz="685800">
                <a:defRPr/>
              </a:pPr>
              <a:r>
                <a:rPr lang="zh-CN" altLang="en-US" sz="1350" dirty="0">
                  <a:solidFill>
                    <a:prstClr val="white"/>
                  </a:solidFill>
                  <a:latin typeface="Calibri"/>
                  <a:ea typeface="微软雅黑" panose="020B0503020204020204" pitchFamily="34" charset="-122"/>
                </a:rPr>
                <a:t>群体学习</a:t>
              </a:r>
            </a:p>
          </p:txBody>
        </p:sp>
        <p:sp>
          <p:nvSpPr>
            <p:cNvPr id="29" name="文本框 28">
              <a:extLst>
                <a:ext uri="{FF2B5EF4-FFF2-40B4-BE49-F238E27FC236}">
                  <a16:creationId xmlns:a16="http://schemas.microsoft.com/office/drawing/2014/main" id="{93D594BC-4298-4F76-BA33-CA03EA6416AE}"/>
                </a:ext>
              </a:extLst>
            </p:cNvPr>
            <p:cNvSpPr txBox="1"/>
            <p:nvPr/>
          </p:nvSpPr>
          <p:spPr>
            <a:xfrm>
              <a:off x="5000537" y="3407747"/>
              <a:ext cx="2140158" cy="368105"/>
            </a:xfrm>
            <a:prstGeom prst="rect">
              <a:avLst/>
            </a:prstGeom>
            <a:solidFill>
              <a:srgbClr val="761B60"/>
            </a:solidFill>
            <a:ln/>
          </p:spPr>
          <p:style>
            <a:lnRef idx="0">
              <a:schemeClr val="accent2"/>
            </a:lnRef>
            <a:fillRef idx="3">
              <a:schemeClr val="accent2"/>
            </a:fillRef>
            <a:effectRef idx="3">
              <a:schemeClr val="accent2"/>
            </a:effectRef>
            <a:fontRef idx="minor">
              <a:schemeClr val="lt1"/>
            </a:fontRef>
          </p:style>
          <p:txBody>
            <a:bodyPr wrap="square" rtlCol="0">
              <a:spAutoFit/>
            </a:bodyPr>
            <a:lstStyle/>
            <a:p>
              <a:pPr defTabSz="685800">
                <a:defRPr/>
              </a:pPr>
              <a:r>
                <a:rPr lang="zh-CN" altLang="en-US" sz="1350" dirty="0">
                  <a:solidFill>
                    <a:prstClr val="white"/>
                  </a:solidFill>
                  <a:latin typeface="Calibri"/>
                  <a:ea typeface="微软雅黑" panose="020B0503020204020204" pitchFamily="34" charset="-122"/>
                </a:rPr>
                <a:t>有产出的学习</a:t>
              </a:r>
            </a:p>
          </p:txBody>
        </p:sp>
        <p:cxnSp>
          <p:nvCxnSpPr>
            <p:cNvPr id="9" name="连接符: 肘形 8">
              <a:extLst>
                <a:ext uri="{FF2B5EF4-FFF2-40B4-BE49-F238E27FC236}">
                  <a16:creationId xmlns:a16="http://schemas.microsoft.com/office/drawing/2014/main" id="{5A7148F5-132C-4777-92D4-91912482989F}"/>
                </a:ext>
              </a:extLst>
            </p:cNvPr>
            <p:cNvCxnSpPr>
              <a:cxnSpLocks/>
              <a:stCxn id="7" idx="3"/>
              <a:endCxn id="21" idx="1"/>
            </p:cNvCxnSpPr>
            <p:nvPr/>
          </p:nvCxnSpPr>
          <p:spPr>
            <a:xfrm flipV="1">
              <a:off x="1657025" y="855376"/>
              <a:ext cx="876593" cy="150967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连接符: 肘形 10">
              <a:extLst>
                <a:ext uri="{FF2B5EF4-FFF2-40B4-BE49-F238E27FC236}">
                  <a16:creationId xmlns:a16="http://schemas.microsoft.com/office/drawing/2014/main" id="{4F24B338-633D-41EA-B9A0-B00BF269B982}"/>
                </a:ext>
              </a:extLst>
            </p:cNvPr>
            <p:cNvCxnSpPr>
              <a:endCxn id="24" idx="1"/>
            </p:cNvCxnSpPr>
            <p:nvPr/>
          </p:nvCxnSpPr>
          <p:spPr>
            <a:xfrm rot="16200000" flipH="1">
              <a:off x="1685547" y="2743732"/>
              <a:ext cx="1250773" cy="445361"/>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连接符: 肘形 12">
              <a:extLst>
                <a:ext uri="{FF2B5EF4-FFF2-40B4-BE49-F238E27FC236}">
                  <a16:creationId xmlns:a16="http://schemas.microsoft.com/office/drawing/2014/main" id="{EDBE895F-7BC1-4168-A149-4B75E954D092}"/>
                </a:ext>
              </a:extLst>
            </p:cNvPr>
            <p:cNvCxnSpPr>
              <a:endCxn id="22" idx="1"/>
            </p:cNvCxnSpPr>
            <p:nvPr/>
          </p:nvCxnSpPr>
          <p:spPr>
            <a:xfrm rot="5400000" flipH="1" flipV="1">
              <a:off x="1991005" y="1790666"/>
              <a:ext cx="646925" cy="438298"/>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连接符: 肘形 43">
              <a:extLst>
                <a:ext uri="{FF2B5EF4-FFF2-40B4-BE49-F238E27FC236}">
                  <a16:creationId xmlns:a16="http://schemas.microsoft.com/office/drawing/2014/main" id="{BCE98A57-6FF8-453B-94C6-11E4F0FA0E26}"/>
                </a:ext>
              </a:extLst>
            </p:cNvPr>
            <p:cNvCxnSpPr>
              <a:cxnSpLocks/>
              <a:endCxn id="23" idx="1"/>
            </p:cNvCxnSpPr>
            <p:nvPr/>
          </p:nvCxnSpPr>
          <p:spPr>
            <a:xfrm>
              <a:off x="2095322" y="2520196"/>
              <a:ext cx="438296" cy="24222"/>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直接箭头连接符 48">
              <a:extLst>
                <a:ext uri="{FF2B5EF4-FFF2-40B4-BE49-F238E27FC236}">
                  <a16:creationId xmlns:a16="http://schemas.microsoft.com/office/drawing/2014/main" id="{20CD8248-A49F-4D46-BCF6-0B2AA514BCE0}"/>
                </a:ext>
              </a:extLst>
            </p:cNvPr>
            <p:cNvCxnSpPr>
              <a:stCxn id="21" idx="3"/>
              <a:endCxn id="26" idx="1"/>
            </p:cNvCxnSpPr>
            <p:nvPr/>
          </p:nvCxnSpPr>
          <p:spPr>
            <a:xfrm>
              <a:off x="4046443" y="855376"/>
              <a:ext cx="94205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直接箭头连接符 49">
              <a:extLst>
                <a:ext uri="{FF2B5EF4-FFF2-40B4-BE49-F238E27FC236}">
                  <a16:creationId xmlns:a16="http://schemas.microsoft.com/office/drawing/2014/main" id="{F0573AFA-4192-4AF5-8141-A3A053261409}"/>
                </a:ext>
              </a:extLst>
            </p:cNvPr>
            <p:cNvCxnSpPr>
              <a:cxnSpLocks/>
            </p:cNvCxnSpPr>
            <p:nvPr/>
          </p:nvCxnSpPr>
          <p:spPr>
            <a:xfrm>
              <a:off x="4046441" y="1677021"/>
              <a:ext cx="94205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直接箭头连接符 50">
              <a:extLst>
                <a:ext uri="{FF2B5EF4-FFF2-40B4-BE49-F238E27FC236}">
                  <a16:creationId xmlns:a16="http://schemas.microsoft.com/office/drawing/2014/main" id="{18F1F55E-3BFA-4F8C-A95A-806543704520}"/>
                </a:ext>
              </a:extLst>
            </p:cNvPr>
            <p:cNvCxnSpPr>
              <a:cxnSpLocks/>
            </p:cNvCxnSpPr>
            <p:nvPr/>
          </p:nvCxnSpPr>
          <p:spPr>
            <a:xfrm>
              <a:off x="4046441" y="2520193"/>
              <a:ext cx="94205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直接箭头连接符 51">
              <a:extLst>
                <a:ext uri="{FF2B5EF4-FFF2-40B4-BE49-F238E27FC236}">
                  <a16:creationId xmlns:a16="http://schemas.microsoft.com/office/drawing/2014/main" id="{E40F85B5-B1A1-4FE2-89AC-2AA8103E2F92}"/>
                </a:ext>
              </a:extLst>
            </p:cNvPr>
            <p:cNvCxnSpPr>
              <a:cxnSpLocks/>
            </p:cNvCxnSpPr>
            <p:nvPr/>
          </p:nvCxnSpPr>
          <p:spPr>
            <a:xfrm>
              <a:off x="4046441" y="3567575"/>
              <a:ext cx="94205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pic>
        <p:nvPicPr>
          <p:cNvPr id="73" name="图片 72">
            <a:extLst>
              <a:ext uri="{FF2B5EF4-FFF2-40B4-BE49-F238E27FC236}">
                <a16:creationId xmlns:a16="http://schemas.microsoft.com/office/drawing/2014/main" id="{83C77244-E8F2-4CCF-A3CA-BA5B1F92EE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81439" y="2269394"/>
            <a:ext cx="4119729" cy="1037934"/>
          </a:xfrm>
          <a:prstGeom prst="rect">
            <a:avLst/>
          </a:prstGeom>
        </p:spPr>
      </p:pic>
      <p:sp>
        <p:nvSpPr>
          <p:cNvPr id="74" name="文本框 73">
            <a:extLst>
              <a:ext uri="{FF2B5EF4-FFF2-40B4-BE49-F238E27FC236}">
                <a16:creationId xmlns:a16="http://schemas.microsoft.com/office/drawing/2014/main" id="{3069C2C8-4FA4-49AE-93AA-58C590240628}"/>
              </a:ext>
            </a:extLst>
          </p:cNvPr>
          <p:cNvSpPr txBox="1"/>
          <p:nvPr/>
        </p:nvSpPr>
        <p:spPr>
          <a:xfrm>
            <a:off x="6166965" y="1713211"/>
            <a:ext cx="2109752" cy="300082"/>
          </a:xfrm>
          <a:prstGeom prst="rect">
            <a:avLst/>
          </a:prstGeom>
          <a:noFill/>
        </p:spPr>
        <p:txBody>
          <a:bodyPr wrap="square" rtlCol="0">
            <a:spAutoFit/>
          </a:bodyPr>
          <a:lstStyle/>
          <a:p>
            <a:r>
              <a:rPr lang="zh-CN" altLang="en-US" sz="1350" dirty="0"/>
              <a:t>工程创新范式转变</a:t>
            </a:r>
          </a:p>
        </p:txBody>
      </p:sp>
      <p:sp>
        <p:nvSpPr>
          <p:cNvPr id="76" name="文本框 75">
            <a:extLst>
              <a:ext uri="{FF2B5EF4-FFF2-40B4-BE49-F238E27FC236}">
                <a16:creationId xmlns:a16="http://schemas.microsoft.com/office/drawing/2014/main" id="{C19D4C58-547A-486B-8421-CCD6B5C2352E}"/>
              </a:ext>
            </a:extLst>
          </p:cNvPr>
          <p:cNvSpPr txBox="1"/>
          <p:nvPr/>
        </p:nvSpPr>
        <p:spPr>
          <a:xfrm>
            <a:off x="743085" y="4400917"/>
            <a:ext cx="6214081" cy="715581"/>
          </a:xfrm>
          <a:prstGeom prst="rect">
            <a:avLst/>
          </a:prstGeom>
          <a:noFill/>
        </p:spPr>
        <p:txBody>
          <a:bodyPr wrap="square" rtlCol="0">
            <a:spAutoFit/>
          </a:bodyPr>
          <a:lstStyle/>
          <a:p>
            <a:r>
              <a:rPr lang="zh-CN" altLang="en-US" sz="1350" dirty="0"/>
              <a:t>深度思考：</a:t>
            </a:r>
            <a:endParaRPr lang="en-US" altLang="zh-CN" sz="1350" dirty="0"/>
          </a:p>
          <a:p>
            <a:r>
              <a:rPr lang="en-US" altLang="zh-CN" sz="1350" dirty="0"/>
              <a:t>1.</a:t>
            </a:r>
            <a:r>
              <a:rPr lang="zh-CN" altLang="en-US" sz="1350" dirty="0"/>
              <a:t>今天的基础工业训练有什么问题？</a:t>
            </a:r>
            <a:endParaRPr lang="en-US" altLang="zh-CN" sz="1350" dirty="0"/>
          </a:p>
          <a:p>
            <a:r>
              <a:rPr lang="en-US" altLang="zh-CN" sz="1350" dirty="0"/>
              <a:t>2.</a:t>
            </a:r>
            <a:r>
              <a:rPr lang="zh-CN" altLang="en-US" sz="1350" dirty="0"/>
              <a:t>未来需要什么样的基础训练中心？</a:t>
            </a:r>
          </a:p>
        </p:txBody>
      </p:sp>
      <p:sp>
        <p:nvSpPr>
          <p:cNvPr id="31" name="文本框 30">
            <a:extLst>
              <a:ext uri="{FF2B5EF4-FFF2-40B4-BE49-F238E27FC236}">
                <a16:creationId xmlns:a16="http://schemas.microsoft.com/office/drawing/2014/main" id="{6C69866A-2EAA-4E7B-93D1-7013FF6F7FDB}"/>
              </a:ext>
            </a:extLst>
          </p:cNvPr>
          <p:cNvSpPr txBox="1"/>
          <p:nvPr/>
        </p:nvSpPr>
        <p:spPr>
          <a:xfrm>
            <a:off x="334322" y="5500381"/>
            <a:ext cx="4023809" cy="230832"/>
          </a:xfrm>
          <a:prstGeom prst="rect">
            <a:avLst/>
          </a:prstGeom>
          <a:noFill/>
        </p:spPr>
        <p:txBody>
          <a:bodyPr wrap="square" rtlCol="0">
            <a:spAutoFit/>
          </a:bodyPr>
          <a:lstStyle/>
          <a:p>
            <a:pPr marL="128588" indent="-128588">
              <a:buFont typeface="Wingdings" panose="05000000000000000000" pitchFamily="2" charset="2"/>
              <a:buChar char="Ø"/>
            </a:pPr>
            <a:r>
              <a:rPr lang="zh-CN" altLang="en-US" sz="900" dirty="0">
                <a:latin typeface="+mn-ea"/>
              </a:rPr>
              <a:t>国际和历史视野下的工科教育</a:t>
            </a:r>
            <a:r>
              <a:rPr lang="en-US" altLang="zh-CN" sz="900" dirty="0"/>
              <a:t>---</a:t>
            </a:r>
            <a:r>
              <a:rPr lang="zh-CN" altLang="en-US" sz="900" dirty="0"/>
              <a:t>白峰杉</a:t>
            </a:r>
          </a:p>
        </p:txBody>
      </p:sp>
      <p:sp>
        <p:nvSpPr>
          <p:cNvPr id="32" name="Title 1">
            <a:extLst>
              <a:ext uri="{FF2B5EF4-FFF2-40B4-BE49-F238E27FC236}">
                <a16:creationId xmlns:a16="http://schemas.microsoft.com/office/drawing/2014/main" id="{DC16658D-D249-4FEC-A28C-DF9BA93FDFA0}"/>
              </a:ext>
            </a:extLst>
          </p:cNvPr>
          <p:cNvSpPr txBox="1">
            <a:spLocks/>
          </p:cNvSpPr>
          <p:nvPr/>
        </p:nvSpPr>
        <p:spPr>
          <a:xfrm>
            <a:off x="274695" y="413362"/>
            <a:ext cx="5323548" cy="857250"/>
          </a:xfrm>
          <a:prstGeom prst="rect">
            <a:avLst/>
          </a:prstGeom>
        </p:spPr>
        <p:txBody>
          <a:bodyPr vert="horz" lIns="68580" tIns="34290" rIns="68580" bIns="3429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altLang="zh-CN" sz="2400" dirty="0">
                <a:solidFill>
                  <a:srgbClr val="FF0000"/>
                </a:solidFill>
                <a:latin typeface="Adobe 繁黑體 Std B"/>
                <a:ea typeface="Adobe 繁黑體 Std B"/>
                <a:cs typeface="Adobe 繁黑體 Std B"/>
              </a:rPr>
              <a:t>CI CD</a:t>
            </a:r>
            <a:r>
              <a:rPr lang="zh-CN" altLang="en-US" sz="2400" dirty="0">
                <a:solidFill>
                  <a:srgbClr val="FF0000"/>
                </a:solidFill>
                <a:latin typeface="Adobe 繁黑體 Std B"/>
                <a:ea typeface="Adobe 繁黑體 Std B"/>
                <a:cs typeface="Adobe 繁黑體 Std B"/>
              </a:rPr>
              <a:t>教学设计流程图以这两页</a:t>
            </a:r>
            <a:r>
              <a:rPr lang="en-US" altLang="zh-CN" sz="2400" dirty="0">
                <a:solidFill>
                  <a:srgbClr val="FF0000"/>
                </a:solidFill>
                <a:latin typeface="Adobe 繁黑體 Std B"/>
                <a:ea typeface="Adobe 繁黑體 Std B"/>
                <a:cs typeface="Adobe 繁黑體 Std B"/>
              </a:rPr>
              <a:t>PPT</a:t>
            </a:r>
            <a:r>
              <a:rPr lang="zh-CN" altLang="en-US" sz="2400" dirty="0">
                <a:solidFill>
                  <a:srgbClr val="FF0000"/>
                </a:solidFill>
                <a:latin typeface="Adobe 繁黑體 Std B"/>
                <a:ea typeface="Adobe 繁黑體 Std B"/>
                <a:cs typeface="Adobe 繁黑體 Std B"/>
              </a:rPr>
              <a:t>内容为参考进行重新设计</a:t>
            </a:r>
            <a:endParaRPr lang="en-US" sz="2400" dirty="0">
              <a:solidFill>
                <a:srgbClr val="FF0000"/>
              </a:solidFill>
              <a:latin typeface="Adobe 繁黑體 Std B"/>
              <a:ea typeface="Adobe 繁黑體 Std B"/>
              <a:cs typeface="Adobe 繁黑體 Std B"/>
            </a:endParaRPr>
          </a:p>
        </p:txBody>
      </p:sp>
    </p:spTree>
    <p:extLst>
      <p:ext uri="{BB962C8B-B14F-4D97-AF65-F5344CB8AC3E}">
        <p14:creationId xmlns:p14="http://schemas.microsoft.com/office/powerpoint/2010/main" val="420404348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6622327" y="2500109"/>
            <a:ext cx="1233764" cy="851088"/>
            <a:chOff x="405684" y="1039927"/>
            <a:chExt cx="1645018" cy="929388"/>
          </a:xfrm>
          <a:solidFill>
            <a:srgbClr val="00B050"/>
          </a:solidFill>
        </p:grpSpPr>
        <p:sp>
          <p:nvSpPr>
            <p:cNvPr id="13" name="Round Diagonal Corner Rectangle 12"/>
            <p:cNvSpPr/>
            <p:nvPr/>
          </p:nvSpPr>
          <p:spPr>
            <a:xfrm>
              <a:off x="405685" y="1039927"/>
              <a:ext cx="1645017" cy="309796"/>
            </a:xfrm>
            <a:prstGeom prst="round2DiagRect">
              <a:avLst>
                <a:gd name="adj1" fmla="val 50000"/>
                <a:gd name="adj2" fmla="val 0"/>
              </a:avLst>
            </a:prstGeom>
            <a:grp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25" dirty="0">
                  <a:solidFill>
                    <a:schemeClr val="tx1"/>
                  </a:solidFill>
                  <a:latin typeface="Adobe 繁黑體 Std B"/>
                  <a:ea typeface="Adobe 繁黑體 Std B"/>
                  <a:cs typeface="Adobe 繁黑體 Std B"/>
                </a:rPr>
                <a:t>Demo Product</a:t>
              </a:r>
            </a:p>
          </p:txBody>
        </p:sp>
        <p:sp>
          <p:nvSpPr>
            <p:cNvPr id="14" name="Round Diagonal Corner Rectangle 13"/>
            <p:cNvSpPr/>
            <p:nvPr/>
          </p:nvSpPr>
          <p:spPr>
            <a:xfrm>
              <a:off x="405684" y="1349723"/>
              <a:ext cx="1645017" cy="309796"/>
            </a:xfrm>
            <a:prstGeom prst="round2DiagRect">
              <a:avLst>
                <a:gd name="adj1" fmla="val 50000"/>
                <a:gd name="adj2" fmla="val 0"/>
              </a:avLst>
            </a:prstGeom>
            <a:grp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25" dirty="0">
                  <a:solidFill>
                    <a:schemeClr val="tx1"/>
                  </a:solidFill>
                  <a:latin typeface="Adobe 繁黑體 Std B"/>
                  <a:ea typeface="Adobe 繁黑體 Std B"/>
                  <a:cs typeface="Adobe 繁黑體 Std B"/>
                </a:rPr>
                <a:t>Web Platforms</a:t>
              </a:r>
            </a:p>
          </p:txBody>
        </p:sp>
        <p:sp>
          <p:nvSpPr>
            <p:cNvPr id="15" name="Round Diagonal Corner Rectangle 14"/>
            <p:cNvSpPr/>
            <p:nvPr/>
          </p:nvSpPr>
          <p:spPr>
            <a:xfrm>
              <a:off x="405684" y="1659519"/>
              <a:ext cx="1645017" cy="309796"/>
            </a:xfrm>
            <a:prstGeom prst="round2DiagRect">
              <a:avLst>
                <a:gd name="adj1" fmla="val 50000"/>
                <a:gd name="adj2" fmla="val 0"/>
              </a:avLst>
            </a:prstGeom>
            <a:grp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25" dirty="0">
                  <a:solidFill>
                    <a:schemeClr val="tx1"/>
                  </a:solidFill>
                  <a:latin typeface="Adobe 繁黑體 Std B"/>
                  <a:ea typeface="Adobe 繁黑體 Std B"/>
                  <a:cs typeface="Adobe 繁黑體 Std B"/>
                </a:rPr>
                <a:t>Media Events</a:t>
              </a:r>
            </a:p>
          </p:txBody>
        </p:sp>
      </p:grpSp>
      <p:grpSp>
        <p:nvGrpSpPr>
          <p:cNvPr id="16" name="Group 15"/>
          <p:cNvGrpSpPr/>
          <p:nvPr/>
        </p:nvGrpSpPr>
        <p:grpSpPr>
          <a:xfrm>
            <a:off x="5253736" y="3041856"/>
            <a:ext cx="1233764" cy="1913948"/>
            <a:chOff x="405684" y="1039927"/>
            <a:chExt cx="1645018" cy="2090030"/>
          </a:xfrm>
          <a:noFill/>
        </p:grpSpPr>
        <p:sp>
          <p:nvSpPr>
            <p:cNvPr id="17" name="Round Diagonal Corner Rectangle 16"/>
            <p:cNvSpPr/>
            <p:nvPr/>
          </p:nvSpPr>
          <p:spPr>
            <a:xfrm>
              <a:off x="405685" y="1039927"/>
              <a:ext cx="1645017" cy="859231"/>
            </a:xfrm>
            <a:prstGeom prst="round2DiagRect">
              <a:avLst>
                <a:gd name="adj1" fmla="val 19783"/>
                <a:gd name="adj2" fmla="val 0"/>
              </a:avLst>
            </a:prstGeom>
            <a:grp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25" dirty="0">
                  <a:solidFill>
                    <a:schemeClr val="tx1"/>
                  </a:solidFill>
                  <a:latin typeface="Adobe 繁黑體 Std B"/>
                  <a:ea typeface="Adobe 繁黑體 Std B"/>
                  <a:cs typeface="Adobe 繁黑體 Std B"/>
                </a:rPr>
                <a:t>Modeling Tools</a:t>
              </a:r>
            </a:p>
            <a:p>
              <a:pPr algn="ctr"/>
              <a:endParaRPr lang="en-US" sz="825" dirty="0">
                <a:solidFill>
                  <a:schemeClr val="tx1"/>
                </a:solidFill>
                <a:latin typeface="Adobe 繁黑體 Std B"/>
                <a:ea typeface="Adobe 繁黑體 Std B"/>
                <a:cs typeface="Adobe 繁黑體 Std B"/>
              </a:endParaRPr>
            </a:p>
            <a:p>
              <a:pPr algn="ctr"/>
              <a:endParaRPr lang="en-US" sz="825" dirty="0">
                <a:solidFill>
                  <a:schemeClr val="tx1"/>
                </a:solidFill>
                <a:latin typeface="Adobe 繁黑體 Std B"/>
                <a:ea typeface="Adobe 繁黑體 Std B"/>
                <a:cs typeface="Adobe 繁黑體 Std B"/>
              </a:endParaRPr>
            </a:p>
            <a:p>
              <a:pPr algn="ctr"/>
              <a:endParaRPr lang="en-US" sz="825" dirty="0">
                <a:solidFill>
                  <a:schemeClr val="tx1"/>
                </a:solidFill>
                <a:latin typeface="Adobe 繁黑體 Std B"/>
                <a:ea typeface="Adobe 繁黑體 Std B"/>
                <a:cs typeface="Adobe 繁黑體 Std B"/>
              </a:endParaRPr>
            </a:p>
            <a:p>
              <a:pPr algn="ctr"/>
              <a:endParaRPr lang="en-US" sz="825" dirty="0">
                <a:solidFill>
                  <a:schemeClr val="tx1"/>
                </a:solidFill>
                <a:latin typeface="Adobe 繁黑體 Std B"/>
                <a:ea typeface="Adobe 繁黑體 Std B"/>
                <a:cs typeface="Adobe 繁黑體 Std B"/>
              </a:endParaRPr>
            </a:p>
          </p:txBody>
        </p:sp>
        <p:sp>
          <p:nvSpPr>
            <p:cNvPr id="18" name="Round Diagonal Corner Rectangle 17"/>
            <p:cNvSpPr/>
            <p:nvPr/>
          </p:nvSpPr>
          <p:spPr>
            <a:xfrm>
              <a:off x="405684" y="1899158"/>
              <a:ext cx="1645017" cy="309796"/>
            </a:xfrm>
            <a:prstGeom prst="round2DiagRect">
              <a:avLst>
                <a:gd name="adj1" fmla="val 50000"/>
                <a:gd name="adj2" fmla="val 0"/>
              </a:avLst>
            </a:prstGeom>
            <a:grp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25" dirty="0">
                  <a:solidFill>
                    <a:schemeClr val="tx1"/>
                  </a:solidFill>
                  <a:latin typeface="Adobe 繁黑體 Std B"/>
                  <a:ea typeface="Adobe 繁黑體 Std B"/>
                  <a:cs typeface="Adobe 繁黑體 Std B"/>
                </a:rPr>
                <a:t>Prototyping Tools</a:t>
              </a:r>
            </a:p>
            <a:p>
              <a:pPr algn="ctr"/>
              <a:r>
                <a:rPr lang="en-US" sz="825" dirty="0">
                  <a:solidFill>
                    <a:schemeClr val="tx1"/>
                  </a:solidFill>
                  <a:latin typeface="Adobe 繁黑體 Std B"/>
                  <a:ea typeface="Adobe 繁黑體 Std B"/>
                  <a:cs typeface="Adobe 繁黑體 Std B"/>
                </a:rPr>
                <a:t>(Lego, Makeblock)</a:t>
              </a:r>
            </a:p>
          </p:txBody>
        </p:sp>
        <p:sp>
          <p:nvSpPr>
            <p:cNvPr id="19" name="Round Diagonal Corner Rectangle 18"/>
            <p:cNvSpPr/>
            <p:nvPr/>
          </p:nvSpPr>
          <p:spPr>
            <a:xfrm>
              <a:off x="405684" y="2820161"/>
              <a:ext cx="1645017" cy="309796"/>
            </a:xfrm>
            <a:prstGeom prst="round2DiagRect">
              <a:avLst>
                <a:gd name="adj1" fmla="val 50000"/>
                <a:gd name="adj2" fmla="val 0"/>
              </a:avLst>
            </a:prstGeom>
            <a:grp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25" dirty="0">
                  <a:solidFill>
                    <a:schemeClr val="tx1"/>
                  </a:solidFill>
                  <a:latin typeface="Adobe 繁黑體 Std B"/>
                  <a:ea typeface="Adobe 繁黑體 Std B"/>
                  <a:cs typeface="Adobe 繁黑體 Std B"/>
                </a:rPr>
                <a:t>Integration Tools</a:t>
              </a:r>
            </a:p>
          </p:txBody>
        </p:sp>
        <p:sp>
          <p:nvSpPr>
            <p:cNvPr id="20" name="Round Diagonal Corner Rectangle 19"/>
            <p:cNvSpPr/>
            <p:nvPr/>
          </p:nvSpPr>
          <p:spPr>
            <a:xfrm>
              <a:off x="405684" y="2200559"/>
              <a:ext cx="1645017" cy="309796"/>
            </a:xfrm>
            <a:prstGeom prst="round2DiagRect">
              <a:avLst>
                <a:gd name="adj1" fmla="val 50000"/>
                <a:gd name="adj2" fmla="val 0"/>
              </a:avLst>
            </a:prstGeom>
            <a:grp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25" dirty="0">
                  <a:solidFill>
                    <a:schemeClr val="tx1"/>
                  </a:solidFill>
                  <a:latin typeface="Adobe 繁黑體 Std B"/>
                  <a:ea typeface="Adobe 繁黑體 Std B"/>
                  <a:cs typeface="Adobe 繁黑體 Std B"/>
                </a:rPr>
                <a:t>Computation Resources</a:t>
              </a:r>
            </a:p>
          </p:txBody>
        </p:sp>
        <p:sp>
          <p:nvSpPr>
            <p:cNvPr id="21" name="Round Diagonal Corner Rectangle 20"/>
            <p:cNvSpPr/>
            <p:nvPr/>
          </p:nvSpPr>
          <p:spPr>
            <a:xfrm>
              <a:off x="405684" y="2510354"/>
              <a:ext cx="1645017" cy="309796"/>
            </a:xfrm>
            <a:prstGeom prst="round2DiagRect">
              <a:avLst>
                <a:gd name="adj1" fmla="val 50000"/>
                <a:gd name="adj2" fmla="val 0"/>
              </a:avLst>
            </a:prstGeom>
            <a:grp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25" dirty="0">
                  <a:solidFill>
                    <a:schemeClr val="tx1"/>
                  </a:solidFill>
                  <a:latin typeface="Adobe 繁黑體 Std B"/>
                  <a:ea typeface="Adobe 繁黑體 Std B"/>
                  <a:cs typeface="Adobe 繁黑體 Std B"/>
                </a:rPr>
                <a:t>Testing Instruments</a:t>
              </a:r>
            </a:p>
          </p:txBody>
        </p:sp>
      </p:grpSp>
      <p:grpSp>
        <p:nvGrpSpPr>
          <p:cNvPr id="22" name="Group 21"/>
          <p:cNvGrpSpPr/>
          <p:nvPr/>
        </p:nvGrpSpPr>
        <p:grpSpPr>
          <a:xfrm>
            <a:off x="3928033" y="3622317"/>
            <a:ext cx="1233764" cy="766920"/>
            <a:chOff x="405684" y="1039927"/>
            <a:chExt cx="1645018" cy="860815"/>
          </a:xfrm>
          <a:noFill/>
        </p:grpSpPr>
        <p:sp>
          <p:nvSpPr>
            <p:cNvPr id="23" name="Round Diagonal Corner Rectangle 22"/>
            <p:cNvSpPr/>
            <p:nvPr/>
          </p:nvSpPr>
          <p:spPr>
            <a:xfrm>
              <a:off x="405685" y="1039927"/>
              <a:ext cx="1645017" cy="309796"/>
            </a:xfrm>
            <a:prstGeom prst="round2DiagRect">
              <a:avLst>
                <a:gd name="adj1" fmla="val 50000"/>
                <a:gd name="adj2" fmla="val 0"/>
              </a:avLst>
            </a:prstGeom>
            <a:grp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25" dirty="0">
                  <a:solidFill>
                    <a:schemeClr val="tx1"/>
                  </a:solidFill>
                  <a:latin typeface="Adobe 繁黑體 Std B"/>
                  <a:ea typeface="Adobe 繁黑體 Std B"/>
                  <a:cs typeface="Adobe 繁黑體 Std B"/>
                </a:rPr>
                <a:t>Content Distribution Protocol (Git)</a:t>
              </a:r>
            </a:p>
          </p:txBody>
        </p:sp>
        <p:sp>
          <p:nvSpPr>
            <p:cNvPr id="24" name="Round Diagonal Corner Rectangle 23"/>
            <p:cNvSpPr/>
            <p:nvPr/>
          </p:nvSpPr>
          <p:spPr>
            <a:xfrm>
              <a:off x="405684" y="1349723"/>
              <a:ext cx="1645017" cy="551019"/>
            </a:xfrm>
            <a:prstGeom prst="round2DiagRect">
              <a:avLst>
                <a:gd name="adj1" fmla="val 23224"/>
                <a:gd name="adj2" fmla="val 0"/>
              </a:avLst>
            </a:prstGeom>
            <a:grp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25" dirty="0">
                  <a:solidFill>
                    <a:schemeClr val="tx1"/>
                  </a:solidFill>
                  <a:latin typeface="Adobe 繁黑體 Std B"/>
                  <a:ea typeface="Adobe 繁黑體 Std B"/>
                  <a:cs typeface="Adobe 繁黑體 Std B"/>
                </a:rPr>
                <a:t>Data Collection </a:t>
              </a:r>
            </a:p>
            <a:p>
              <a:pPr algn="ctr"/>
              <a:r>
                <a:rPr lang="en-US" sz="825" dirty="0">
                  <a:solidFill>
                    <a:schemeClr val="tx1"/>
                  </a:solidFill>
                  <a:latin typeface="Adobe 繁黑體 Std B"/>
                  <a:ea typeface="Adobe 繁黑體 Std B"/>
                  <a:cs typeface="Adobe 繁黑體 Std B"/>
                </a:rPr>
                <a:t>Devices (Cameras, Microphones,</a:t>
              </a:r>
            </a:p>
            <a:p>
              <a:pPr algn="ctr"/>
              <a:r>
                <a:rPr lang="en-US" sz="825" dirty="0">
                  <a:solidFill>
                    <a:schemeClr val="tx1"/>
                  </a:solidFill>
                  <a:latin typeface="Adobe 繁黑體 Std B"/>
                  <a:ea typeface="Adobe 繁黑體 Std B"/>
                  <a:cs typeface="Adobe 繁黑體 Std B"/>
                </a:rPr>
                <a:t> Input Devices)</a:t>
              </a:r>
            </a:p>
          </p:txBody>
        </p:sp>
      </p:grpSp>
      <p:grpSp>
        <p:nvGrpSpPr>
          <p:cNvPr id="25" name="Group 24"/>
          <p:cNvGrpSpPr/>
          <p:nvPr/>
        </p:nvGrpSpPr>
        <p:grpSpPr>
          <a:xfrm>
            <a:off x="2605492" y="4181972"/>
            <a:ext cx="1233764" cy="552009"/>
            <a:chOff x="405684" y="1039927"/>
            <a:chExt cx="1645018" cy="619592"/>
          </a:xfrm>
          <a:noFill/>
        </p:grpSpPr>
        <p:sp>
          <p:nvSpPr>
            <p:cNvPr id="26" name="Round Diagonal Corner Rectangle 25"/>
            <p:cNvSpPr/>
            <p:nvPr/>
          </p:nvSpPr>
          <p:spPr>
            <a:xfrm>
              <a:off x="405685" y="1039927"/>
              <a:ext cx="1645017" cy="309796"/>
            </a:xfrm>
            <a:prstGeom prst="round2DiagRect">
              <a:avLst>
                <a:gd name="adj1" fmla="val 50000"/>
                <a:gd name="adj2" fmla="val 0"/>
              </a:avLst>
            </a:prstGeom>
            <a:grp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25" dirty="0">
                  <a:solidFill>
                    <a:schemeClr val="tx1"/>
                  </a:solidFill>
                  <a:latin typeface="Adobe 繁黑體 Std B"/>
                  <a:ea typeface="Adobe 繁黑體 Std B"/>
                  <a:cs typeface="Adobe 繁黑體 Std B"/>
                </a:rPr>
                <a:t>Story Boarding</a:t>
              </a:r>
            </a:p>
            <a:p>
              <a:pPr algn="ctr"/>
              <a:r>
                <a:rPr lang="en-US" sz="825" dirty="0">
                  <a:solidFill>
                    <a:schemeClr val="tx1"/>
                  </a:solidFill>
                  <a:latin typeface="Adobe 繁黑體 Std B"/>
                  <a:ea typeface="Adobe 繁黑體 Std B"/>
                  <a:cs typeface="Adobe 繁黑體 Std B"/>
                </a:rPr>
                <a:t>(PowerPoint)</a:t>
              </a:r>
            </a:p>
          </p:txBody>
        </p:sp>
        <p:sp>
          <p:nvSpPr>
            <p:cNvPr id="27" name="Round Diagonal Corner Rectangle 26"/>
            <p:cNvSpPr/>
            <p:nvPr/>
          </p:nvSpPr>
          <p:spPr>
            <a:xfrm>
              <a:off x="405684" y="1349723"/>
              <a:ext cx="1645017" cy="309796"/>
            </a:xfrm>
            <a:prstGeom prst="round2DiagRect">
              <a:avLst>
                <a:gd name="adj1" fmla="val 50000"/>
                <a:gd name="adj2" fmla="val 0"/>
              </a:avLst>
            </a:prstGeom>
            <a:grp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25" dirty="0">
                  <a:solidFill>
                    <a:schemeClr val="tx1"/>
                  </a:solidFill>
                  <a:latin typeface="Adobe 繁黑體 Std B"/>
                  <a:ea typeface="Adobe 繁黑體 Std B"/>
                  <a:cs typeface="Adobe 繁黑體 Std B"/>
                </a:rPr>
                <a:t>Time Tables</a:t>
              </a:r>
            </a:p>
            <a:p>
              <a:pPr algn="ctr"/>
              <a:r>
                <a:rPr lang="en-US" sz="825" dirty="0">
                  <a:solidFill>
                    <a:schemeClr val="tx1"/>
                  </a:solidFill>
                  <a:latin typeface="Adobe 繁黑體 Std B"/>
                  <a:ea typeface="Adobe 繁黑體 Std B"/>
                  <a:cs typeface="Adobe 繁黑體 Std B"/>
                </a:rPr>
                <a:t> (SmartSheet)</a:t>
              </a:r>
            </a:p>
          </p:txBody>
        </p:sp>
      </p:grpSp>
      <p:grpSp>
        <p:nvGrpSpPr>
          <p:cNvPr id="28" name="Group 27"/>
          <p:cNvGrpSpPr/>
          <p:nvPr/>
        </p:nvGrpSpPr>
        <p:grpSpPr>
          <a:xfrm>
            <a:off x="1334383" y="4741919"/>
            <a:ext cx="1233764" cy="851088"/>
            <a:chOff x="405684" y="1039927"/>
            <a:chExt cx="1645018" cy="929388"/>
          </a:xfrm>
          <a:noFill/>
        </p:grpSpPr>
        <p:sp>
          <p:nvSpPr>
            <p:cNvPr id="29" name="Round Diagonal Corner Rectangle 28"/>
            <p:cNvSpPr/>
            <p:nvPr/>
          </p:nvSpPr>
          <p:spPr>
            <a:xfrm>
              <a:off x="405685" y="1039927"/>
              <a:ext cx="1645017" cy="309796"/>
            </a:xfrm>
            <a:prstGeom prst="round2DiagRect">
              <a:avLst>
                <a:gd name="adj1" fmla="val 50000"/>
                <a:gd name="adj2" fmla="val 0"/>
              </a:avLst>
            </a:prstGeom>
            <a:grp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25" dirty="0">
                  <a:solidFill>
                    <a:schemeClr val="tx1"/>
                  </a:solidFill>
                  <a:latin typeface="Adobe 繁黑體 Std B"/>
                  <a:ea typeface="Adobe 繁黑體 Std B"/>
                  <a:cs typeface="Adobe 繁黑體 Std B"/>
                </a:rPr>
                <a:t>Logic Model</a:t>
              </a:r>
            </a:p>
          </p:txBody>
        </p:sp>
        <p:sp>
          <p:nvSpPr>
            <p:cNvPr id="30" name="Round Diagonal Corner Rectangle 29"/>
            <p:cNvSpPr/>
            <p:nvPr/>
          </p:nvSpPr>
          <p:spPr>
            <a:xfrm>
              <a:off x="405684" y="1349723"/>
              <a:ext cx="1645017" cy="309796"/>
            </a:xfrm>
            <a:prstGeom prst="round2DiagRect">
              <a:avLst>
                <a:gd name="adj1" fmla="val 50000"/>
                <a:gd name="adj2" fmla="val 0"/>
              </a:avLst>
            </a:prstGeom>
            <a:grp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25" dirty="0">
                  <a:solidFill>
                    <a:schemeClr val="tx1"/>
                  </a:solidFill>
                  <a:latin typeface="Adobe 繁黑體 Std B"/>
                  <a:ea typeface="Adobe 繁黑體 Std B"/>
                  <a:cs typeface="Adobe 繁黑體 Std B"/>
                </a:rPr>
                <a:t>Mission Statement</a:t>
              </a:r>
            </a:p>
          </p:txBody>
        </p:sp>
        <p:sp>
          <p:nvSpPr>
            <p:cNvPr id="31" name="Round Diagonal Corner Rectangle 30"/>
            <p:cNvSpPr/>
            <p:nvPr/>
          </p:nvSpPr>
          <p:spPr>
            <a:xfrm>
              <a:off x="405684" y="1659519"/>
              <a:ext cx="1645017" cy="309796"/>
            </a:xfrm>
            <a:prstGeom prst="round2DiagRect">
              <a:avLst>
                <a:gd name="adj1" fmla="val 50000"/>
                <a:gd name="adj2" fmla="val 0"/>
              </a:avLst>
            </a:prstGeom>
            <a:grp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25" dirty="0">
                  <a:solidFill>
                    <a:schemeClr val="tx1"/>
                  </a:solidFill>
                  <a:latin typeface="Adobe 繁黑體 Std B"/>
                  <a:ea typeface="Adobe 繁黑體 Std B"/>
                  <a:cs typeface="Adobe 繁黑體 Std B"/>
                </a:rPr>
                <a:t>Multi-Level Design Contracts (XMind)</a:t>
              </a:r>
            </a:p>
          </p:txBody>
        </p:sp>
      </p:grpSp>
      <p:sp>
        <p:nvSpPr>
          <p:cNvPr id="32" name="Freeform 31"/>
          <p:cNvSpPr/>
          <p:nvPr/>
        </p:nvSpPr>
        <p:spPr>
          <a:xfrm>
            <a:off x="1406823" y="4495373"/>
            <a:ext cx="167273" cy="1201522"/>
          </a:xfrm>
          <a:custGeom>
            <a:avLst/>
            <a:gdLst>
              <a:gd name="connsiteX0" fmla="*/ 0 w 1076325"/>
              <a:gd name="connsiteY0" fmla="*/ 3171825 h 3171825"/>
              <a:gd name="connsiteX1" fmla="*/ 0 w 1076325"/>
              <a:gd name="connsiteY1" fmla="*/ 990600 h 3171825"/>
              <a:gd name="connsiteX2" fmla="*/ 1076325 w 1076325"/>
              <a:gd name="connsiteY2" fmla="*/ 0 h 3171825"/>
            </a:gdLst>
            <a:ahLst/>
            <a:cxnLst>
              <a:cxn ang="0">
                <a:pos x="connsiteX0" y="connsiteY0"/>
              </a:cxn>
              <a:cxn ang="0">
                <a:pos x="connsiteX1" y="connsiteY1"/>
              </a:cxn>
              <a:cxn ang="0">
                <a:pos x="connsiteX2" y="connsiteY2"/>
              </a:cxn>
            </a:cxnLst>
            <a:rect l="l" t="t" r="r" b="b"/>
            <a:pathLst>
              <a:path w="1076325" h="3171825">
                <a:moveTo>
                  <a:pt x="0" y="3171825"/>
                </a:moveTo>
                <a:lnTo>
                  <a:pt x="0" y="990600"/>
                </a:lnTo>
                <a:lnTo>
                  <a:pt x="1076325" y="0"/>
                </a:lnTo>
              </a:path>
            </a:pathLst>
          </a:custGeom>
          <a:noFill/>
          <a:ln>
            <a:solidFill>
              <a:srgbClr val="00B050"/>
            </a:solidFill>
            <a:prstDash val="lg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solidFill>
                <a:schemeClr val="tx1"/>
              </a:solidFill>
              <a:latin typeface="Adobe 繁黑體 Std B"/>
              <a:ea typeface="Adobe 繁黑體 Std B"/>
              <a:cs typeface="Adobe 繁黑體 Std B"/>
            </a:endParaRPr>
          </a:p>
        </p:txBody>
      </p:sp>
      <p:grpSp>
        <p:nvGrpSpPr>
          <p:cNvPr id="33" name="Group 32"/>
          <p:cNvGrpSpPr/>
          <p:nvPr/>
        </p:nvGrpSpPr>
        <p:grpSpPr>
          <a:xfrm>
            <a:off x="1407319" y="5316337"/>
            <a:ext cx="6448772" cy="433485"/>
            <a:chOff x="352425" y="5945449"/>
            <a:chExt cx="8598362" cy="577980"/>
          </a:xfrm>
        </p:grpSpPr>
        <p:sp>
          <p:nvSpPr>
            <p:cNvPr id="34" name="Rectangle 33"/>
            <p:cNvSpPr/>
            <p:nvPr/>
          </p:nvSpPr>
          <p:spPr>
            <a:xfrm>
              <a:off x="352425" y="6459209"/>
              <a:ext cx="8598360" cy="64220"/>
            </a:xfrm>
            <a:prstGeom prst="rect">
              <a:avLst/>
            </a:prstGeom>
            <a:solidFill>
              <a:srgbClr val="00B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solidFill>
                  <a:schemeClr val="tx1"/>
                </a:solidFill>
                <a:latin typeface="Adobe 繁黑體 Std B"/>
                <a:ea typeface="Adobe 繁黑體 Std B"/>
                <a:cs typeface="Adobe 繁黑體 Std B"/>
              </a:endParaRPr>
            </a:p>
          </p:txBody>
        </p:sp>
        <p:sp>
          <p:nvSpPr>
            <p:cNvPr id="35" name="Rectangle 34"/>
            <p:cNvSpPr/>
            <p:nvPr/>
          </p:nvSpPr>
          <p:spPr>
            <a:xfrm>
              <a:off x="2032908" y="6330769"/>
              <a:ext cx="6917877" cy="64220"/>
            </a:xfrm>
            <a:prstGeom prst="rect">
              <a:avLst/>
            </a:prstGeom>
            <a:solidFill>
              <a:srgbClr val="00B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solidFill>
                  <a:schemeClr val="tx1"/>
                </a:solidFill>
                <a:latin typeface="Adobe 繁黑體 Std B"/>
                <a:ea typeface="Adobe 繁黑體 Std B"/>
                <a:cs typeface="Adobe 繁黑體 Std B"/>
              </a:endParaRPr>
            </a:p>
          </p:txBody>
        </p:sp>
        <p:sp>
          <p:nvSpPr>
            <p:cNvPr id="36" name="Rectangle 35"/>
            <p:cNvSpPr/>
            <p:nvPr/>
          </p:nvSpPr>
          <p:spPr>
            <a:xfrm>
              <a:off x="3782858" y="6202329"/>
              <a:ext cx="5167927" cy="64220"/>
            </a:xfrm>
            <a:prstGeom prst="rect">
              <a:avLst/>
            </a:prstGeom>
            <a:solidFill>
              <a:srgbClr val="00B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solidFill>
                  <a:schemeClr val="tx1"/>
                </a:solidFill>
                <a:latin typeface="Adobe 繁黑體 Std B"/>
                <a:ea typeface="Adobe 繁黑體 Std B"/>
                <a:cs typeface="Adobe 繁黑體 Std B"/>
              </a:endParaRPr>
            </a:p>
          </p:txBody>
        </p:sp>
        <p:sp>
          <p:nvSpPr>
            <p:cNvPr id="37" name="Rectangle 36"/>
            <p:cNvSpPr/>
            <p:nvPr/>
          </p:nvSpPr>
          <p:spPr>
            <a:xfrm>
              <a:off x="5544034" y="6073889"/>
              <a:ext cx="3406753" cy="64220"/>
            </a:xfrm>
            <a:prstGeom prst="rect">
              <a:avLst/>
            </a:prstGeom>
            <a:solidFill>
              <a:srgbClr val="00B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solidFill>
                  <a:schemeClr val="tx1"/>
                </a:solidFill>
                <a:latin typeface="Adobe 繁黑體 Std B"/>
                <a:ea typeface="Adobe 繁黑體 Std B"/>
                <a:cs typeface="Adobe 繁黑體 Std B"/>
              </a:endParaRPr>
            </a:p>
          </p:txBody>
        </p:sp>
        <p:sp>
          <p:nvSpPr>
            <p:cNvPr id="38" name="Rectangle 37"/>
            <p:cNvSpPr/>
            <p:nvPr/>
          </p:nvSpPr>
          <p:spPr>
            <a:xfrm>
              <a:off x="7353300" y="5945449"/>
              <a:ext cx="1597487" cy="64220"/>
            </a:xfrm>
            <a:prstGeom prst="rect">
              <a:avLst/>
            </a:prstGeom>
            <a:solidFill>
              <a:srgbClr val="00B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solidFill>
                  <a:schemeClr val="tx1"/>
                </a:solidFill>
                <a:latin typeface="Adobe 繁黑體 Std B"/>
                <a:ea typeface="Adobe 繁黑體 Std B"/>
                <a:cs typeface="Adobe 繁黑體 Std B"/>
              </a:endParaRPr>
            </a:p>
          </p:txBody>
        </p:sp>
      </p:grpSp>
      <p:sp>
        <p:nvSpPr>
          <p:cNvPr id="39" name="Freeform 38"/>
          <p:cNvSpPr/>
          <p:nvPr/>
        </p:nvSpPr>
        <p:spPr>
          <a:xfrm>
            <a:off x="2667681" y="3936740"/>
            <a:ext cx="210522" cy="1668587"/>
          </a:xfrm>
          <a:custGeom>
            <a:avLst/>
            <a:gdLst>
              <a:gd name="connsiteX0" fmla="*/ 0 w 1076325"/>
              <a:gd name="connsiteY0" fmla="*/ 3171825 h 3171825"/>
              <a:gd name="connsiteX1" fmla="*/ 0 w 1076325"/>
              <a:gd name="connsiteY1" fmla="*/ 990600 h 3171825"/>
              <a:gd name="connsiteX2" fmla="*/ 1076325 w 1076325"/>
              <a:gd name="connsiteY2" fmla="*/ 0 h 3171825"/>
              <a:gd name="connsiteX0" fmla="*/ 0 w 1076325"/>
              <a:gd name="connsiteY0" fmla="*/ 3171825 h 3171825"/>
              <a:gd name="connsiteX1" fmla="*/ 0 w 1076325"/>
              <a:gd name="connsiteY1" fmla="*/ 755221 h 3171825"/>
              <a:gd name="connsiteX2" fmla="*/ 1076325 w 1076325"/>
              <a:gd name="connsiteY2" fmla="*/ 0 h 3171825"/>
              <a:gd name="connsiteX0" fmla="*/ 0 w 1076325"/>
              <a:gd name="connsiteY0" fmla="*/ 3171825 h 3171825"/>
              <a:gd name="connsiteX1" fmla="*/ 0 w 1076325"/>
              <a:gd name="connsiteY1" fmla="*/ 610372 h 3171825"/>
              <a:gd name="connsiteX2" fmla="*/ 1076325 w 1076325"/>
              <a:gd name="connsiteY2" fmla="*/ 0 h 3171825"/>
            </a:gdLst>
            <a:ahLst/>
            <a:cxnLst>
              <a:cxn ang="0">
                <a:pos x="connsiteX0" y="connsiteY0"/>
              </a:cxn>
              <a:cxn ang="0">
                <a:pos x="connsiteX1" y="connsiteY1"/>
              </a:cxn>
              <a:cxn ang="0">
                <a:pos x="connsiteX2" y="connsiteY2"/>
              </a:cxn>
            </a:cxnLst>
            <a:rect l="l" t="t" r="r" b="b"/>
            <a:pathLst>
              <a:path w="1076325" h="3171825">
                <a:moveTo>
                  <a:pt x="0" y="3171825"/>
                </a:moveTo>
                <a:lnTo>
                  <a:pt x="0" y="610372"/>
                </a:lnTo>
                <a:lnTo>
                  <a:pt x="1076325" y="0"/>
                </a:lnTo>
              </a:path>
            </a:pathLst>
          </a:custGeom>
          <a:noFill/>
          <a:ln>
            <a:solidFill>
              <a:srgbClr val="00B050"/>
            </a:solidFill>
            <a:prstDash val="lg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solidFill>
                <a:schemeClr val="tx1"/>
              </a:solidFill>
              <a:latin typeface="Adobe 繁黑體 Std B"/>
              <a:ea typeface="Adobe 繁黑體 Std B"/>
              <a:cs typeface="Adobe 繁黑體 Std B"/>
            </a:endParaRPr>
          </a:p>
        </p:txBody>
      </p:sp>
      <p:grpSp>
        <p:nvGrpSpPr>
          <p:cNvPr id="40" name="Group 39"/>
          <p:cNvGrpSpPr/>
          <p:nvPr/>
        </p:nvGrpSpPr>
        <p:grpSpPr>
          <a:xfrm>
            <a:off x="2546509" y="2751797"/>
            <a:ext cx="1363694" cy="1363694"/>
            <a:chOff x="1820292" y="2428401"/>
            <a:chExt cx="1818258" cy="1818258"/>
          </a:xfrm>
          <a:noFill/>
        </p:grpSpPr>
        <p:sp>
          <p:nvSpPr>
            <p:cNvPr id="41" name="Oval 40"/>
            <p:cNvSpPr/>
            <p:nvPr/>
          </p:nvSpPr>
          <p:spPr>
            <a:xfrm>
              <a:off x="1820292" y="2428401"/>
              <a:ext cx="1818258" cy="1818258"/>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a:solidFill>
                    <a:schemeClr val="tx1"/>
                  </a:solidFill>
                  <a:latin typeface="Adobe 繁黑體 Std B"/>
                  <a:ea typeface="Adobe 繁黑體 Std B"/>
                  <a:cs typeface="Adobe 繁黑體 Std B"/>
                </a:rPr>
                <a:t>Planning and Management</a:t>
              </a:r>
            </a:p>
          </p:txBody>
        </p:sp>
        <p:sp>
          <p:nvSpPr>
            <p:cNvPr id="42" name="Oval 41"/>
            <p:cNvSpPr/>
            <p:nvPr/>
          </p:nvSpPr>
          <p:spPr>
            <a:xfrm>
              <a:off x="1912367" y="2525556"/>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dirty="0">
                <a:solidFill>
                  <a:schemeClr val="tx1"/>
                </a:solidFill>
                <a:latin typeface="Adobe 繁黑體 Std B"/>
                <a:ea typeface="Adobe 繁黑體 Std B"/>
                <a:cs typeface="Adobe 繁黑體 Std B"/>
              </a:endParaRPr>
            </a:p>
          </p:txBody>
        </p:sp>
      </p:grpSp>
      <p:sp>
        <p:nvSpPr>
          <p:cNvPr id="43" name="Freeform 42"/>
          <p:cNvSpPr/>
          <p:nvPr/>
        </p:nvSpPr>
        <p:spPr>
          <a:xfrm>
            <a:off x="3980144" y="3403624"/>
            <a:ext cx="212198" cy="2119886"/>
          </a:xfrm>
          <a:custGeom>
            <a:avLst/>
            <a:gdLst>
              <a:gd name="connsiteX0" fmla="*/ 0 w 1076325"/>
              <a:gd name="connsiteY0" fmla="*/ 3171825 h 3171825"/>
              <a:gd name="connsiteX1" fmla="*/ 0 w 1076325"/>
              <a:gd name="connsiteY1" fmla="*/ 990600 h 3171825"/>
              <a:gd name="connsiteX2" fmla="*/ 1076325 w 1076325"/>
              <a:gd name="connsiteY2" fmla="*/ 0 h 3171825"/>
              <a:gd name="connsiteX0" fmla="*/ 72652 w 1076325"/>
              <a:gd name="connsiteY0" fmla="*/ 4854384 h 4854384"/>
              <a:gd name="connsiteX1" fmla="*/ 0 w 1076325"/>
              <a:gd name="connsiteY1" fmla="*/ 990600 h 4854384"/>
              <a:gd name="connsiteX2" fmla="*/ 1076325 w 1076325"/>
              <a:gd name="connsiteY2" fmla="*/ 0 h 4854384"/>
              <a:gd name="connsiteX0" fmla="*/ 37597 w 1041270"/>
              <a:gd name="connsiteY0" fmla="*/ 4854384 h 4854384"/>
              <a:gd name="connsiteX1" fmla="*/ 0 w 1041270"/>
              <a:gd name="connsiteY1" fmla="*/ 782942 h 4854384"/>
              <a:gd name="connsiteX2" fmla="*/ 1041270 w 1041270"/>
              <a:gd name="connsiteY2" fmla="*/ 0 h 4854384"/>
            </a:gdLst>
            <a:ahLst/>
            <a:cxnLst>
              <a:cxn ang="0">
                <a:pos x="connsiteX0" y="connsiteY0"/>
              </a:cxn>
              <a:cxn ang="0">
                <a:pos x="connsiteX1" y="connsiteY1"/>
              </a:cxn>
              <a:cxn ang="0">
                <a:pos x="connsiteX2" y="connsiteY2"/>
              </a:cxn>
            </a:cxnLst>
            <a:rect l="l" t="t" r="r" b="b"/>
            <a:pathLst>
              <a:path w="1041270" h="4854384">
                <a:moveTo>
                  <a:pt x="37597" y="4854384"/>
                </a:moveTo>
                <a:lnTo>
                  <a:pt x="0" y="782942"/>
                </a:lnTo>
                <a:lnTo>
                  <a:pt x="1041270" y="0"/>
                </a:lnTo>
              </a:path>
            </a:pathLst>
          </a:custGeom>
          <a:noFill/>
          <a:ln>
            <a:solidFill>
              <a:srgbClr val="00B050"/>
            </a:solidFill>
            <a:prstDash val="lg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solidFill>
                <a:schemeClr val="tx1"/>
              </a:solidFill>
              <a:latin typeface="Adobe 繁黑體 Std B"/>
              <a:ea typeface="Adobe 繁黑體 Std B"/>
              <a:cs typeface="Adobe 繁黑體 Std B"/>
            </a:endParaRPr>
          </a:p>
        </p:txBody>
      </p:sp>
      <p:sp>
        <p:nvSpPr>
          <p:cNvPr id="44" name="Freeform 43"/>
          <p:cNvSpPr/>
          <p:nvPr/>
        </p:nvSpPr>
        <p:spPr>
          <a:xfrm>
            <a:off x="5301026" y="2824663"/>
            <a:ext cx="242613" cy="2612087"/>
          </a:xfrm>
          <a:custGeom>
            <a:avLst/>
            <a:gdLst>
              <a:gd name="connsiteX0" fmla="*/ 0 w 1076325"/>
              <a:gd name="connsiteY0" fmla="*/ 3171825 h 3171825"/>
              <a:gd name="connsiteX1" fmla="*/ 0 w 1076325"/>
              <a:gd name="connsiteY1" fmla="*/ 990600 h 3171825"/>
              <a:gd name="connsiteX2" fmla="*/ 1076325 w 1076325"/>
              <a:gd name="connsiteY2" fmla="*/ 0 h 3171825"/>
              <a:gd name="connsiteX0" fmla="*/ 0 w 1076325"/>
              <a:gd name="connsiteY0" fmla="*/ 3171825 h 3171825"/>
              <a:gd name="connsiteX1" fmla="*/ 0 w 1076325"/>
              <a:gd name="connsiteY1" fmla="*/ 585521 h 3171825"/>
              <a:gd name="connsiteX2" fmla="*/ 1076325 w 1076325"/>
              <a:gd name="connsiteY2" fmla="*/ 0 h 3171825"/>
            </a:gdLst>
            <a:ahLst/>
            <a:cxnLst>
              <a:cxn ang="0">
                <a:pos x="connsiteX0" y="connsiteY0"/>
              </a:cxn>
              <a:cxn ang="0">
                <a:pos x="connsiteX1" y="connsiteY1"/>
              </a:cxn>
              <a:cxn ang="0">
                <a:pos x="connsiteX2" y="connsiteY2"/>
              </a:cxn>
            </a:cxnLst>
            <a:rect l="l" t="t" r="r" b="b"/>
            <a:pathLst>
              <a:path w="1076325" h="3171825">
                <a:moveTo>
                  <a:pt x="0" y="3171825"/>
                </a:moveTo>
                <a:lnTo>
                  <a:pt x="0" y="585521"/>
                </a:lnTo>
                <a:lnTo>
                  <a:pt x="1076325" y="0"/>
                </a:lnTo>
              </a:path>
            </a:pathLst>
          </a:custGeom>
          <a:noFill/>
          <a:ln>
            <a:solidFill>
              <a:srgbClr val="00B050"/>
            </a:solidFill>
            <a:prstDash val="lg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solidFill>
                <a:schemeClr val="tx1"/>
              </a:solidFill>
              <a:latin typeface="Adobe 繁黑體 Std B"/>
              <a:ea typeface="Adobe 繁黑體 Std B"/>
              <a:cs typeface="Adobe 繁黑體 Std B"/>
            </a:endParaRPr>
          </a:p>
        </p:txBody>
      </p:sp>
      <p:sp>
        <p:nvSpPr>
          <p:cNvPr id="45" name="Freeform 44"/>
          <p:cNvSpPr/>
          <p:nvPr/>
        </p:nvSpPr>
        <p:spPr>
          <a:xfrm>
            <a:off x="6652261" y="2076449"/>
            <a:ext cx="404249" cy="3288053"/>
          </a:xfrm>
          <a:custGeom>
            <a:avLst/>
            <a:gdLst>
              <a:gd name="connsiteX0" fmla="*/ 0 w 1076325"/>
              <a:gd name="connsiteY0" fmla="*/ 3171825 h 3171825"/>
              <a:gd name="connsiteX1" fmla="*/ 0 w 1076325"/>
              <a:gd name="connsiteY1" fmla="*/ 990600 h 3171825"/>
              <a:gd name="connsiteX2" fmla="*/ 1076325 w 1076325"/>
              <a:gd name="connsiteY2" fmla="*/ 0 h 3171825"/>
              <a:gd name="connsiteX0" fmla="*/ 0 w 1076325"/>
              <a:gd name="connsiteY0" fmla="*/ 3171825 h 3171825"/>
              <a:gd name="connsiteX1" fmla="*/ 23795 w 1076325"/>
              <a:gd name="connsiteY1" fmla="*/ 438118 h 3171825"/>
              <a:gd name="connsiteX2" fmla="*/ 1076325 w 1076325"/>
              <a:gd name="connsiteY2" fmla="*/ 0 h 3171825"/>
              <a:gd name="connsiteX0" fmla="*/ 0 w 790801"/>
              <a:gd name="connsiteY0" fmla="*/ 3337570 h 3337570"/>
              <a:gd name="connsiteX1" fmla="*/ 23795 w 790801"/>
              <a:gd name="connsiteY1" fmla="*/ 603863 h 3337570"/>
              <a:gd name="connsiteX2" fmla="*/ 790801 w 790801"/>
              <a:gd name="connsiteY2" fmla="*/ 0 h 3337570"/>
            </a:gdLst>
            <a:ahLst/>
            <a:cxnLst>
              <a:cxn ang="0">
                <a:pos x="connsiteX0" y="connsiteY0"/>
              </a:cxn>
              <a:cxn ang="0">
                <a:pos x="connsiteX1" y="connsiteY1"/>
              </a:cxn>
              <a:cxn ang="0">
                <a:pos x="connsiteX2" y="connsiteY2"/>
              </a:cxn>
            </a:cxnLst>
            <a:rect l="l" t="t" r="r" b="b"/>
            <a:pathLst>
              <a:path w="790801" h="3337570">
                <a:moveTo>
                  <a:pt x="0" y="3337570"/>
                </a:moveTo>
                <a:lnTo>
                  <a:pt x="23795" y="603863"/>
                </a:lnTo>
                <a:lnTo>
                  <a:pt x="790801" y="0"/>
                </a:lnTo>
              </a:path>
            </a:pathLst>
          </a:custGeom>
          <a:noFill/>
          <a:ln>
            <a:solidFill>
              <a:schemeClr val="tx2"/>
            </a:solidFill>
            <a:prstDash val="lg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solidFill>
                <a:schemeClr val="tx1"/>
              </a:solidFill>
              <a:latin typeface="Adobe 繁黑體 Std B"/>
              <a:ea typeface="Adobe 繁黑體 Std B"/>
              <a:cs typeface="Adobe 繁黑體 Std B"/>
            </a:endParaRPr>
          </a:p>
        </p:txBody>
      </p:sp>
      <p:grpSp>
        <p:nvGrpSpPr>
          <p:cNvPr id="47" name="Group 46"/>
          <p:cNvGrpSpPr/>
          <p:nvPr/>
        </p:nvGrpSpPr>
        <p:grpSpPr>
          <a:xfrm>
            <a:off x="1257592" y="3330757"/>
            <a:ext cx="1363694" cy="1363694"/>
            <a:chOff x="1820292" y="2566185"/>
            <a:chExt cx="1818258" cy="1818258"/>
          </a:xfrm>
          <a:noFill/>
        </p:grpSpPr>
        <p:sp>
          <p:nvSpPr>
            <p:cNvPr id="48" name="Oval 47"/>
            <p:cNvSpPr/>
            <p:nvPr/>
          </p:nvSpPr>
          <p:spPr>
            <a:xfrm>
              <a:off x="1820292" y="2566185"/>
              <a:ext cx="1818258" cy="1818258"/>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b="1" dirty="0">
                  <a:solidFill>
                    <a:schemeClr val="tx1"/>
                  </a:solidFill>
                  <a:latin typeface="Adobe 繁黑體 Std B"/>
                  <a:ea typeface="Adobe 繁黑體 Std B"/>
                  <a:cs typeface="Adobe 繁黑體 Std B"/>
                </a:rPr>
                <a:t>Idea Generation and Goal Definition</a:t>
              </a:r>
            </a:p>
          </p:txBody>
        </p:sp>
        <p:sp>
          <p:nvSpPr>
            <p:cNvPr id="49" name="Oval 48"/>
            <p:cNvSpPr/>
            <p:nvPr/>
          </p:nvSpPr>
          <p:spPr>
            <a:xfrm>
              <a:off x="1912367" y="2663340"/>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dirty="0">
                <a:solidFill>
                  <a:schemeClr val="tx1"/>
                </a:solidFill>
                <a:latin typeface="Adobe 繁黑體 Std B"/>
                <a:ea typeface="Adobe 繁黑體 Std B"/>
                <a:cs typeface="Adobe 繁黑體 Std B"/>
              </a:endParaRPr>
            </a:p>
          </p:txBody>
        </p:sp>
      </p:grpSp>
      <p:grpSp>
        <p:nvGrpSpPr>
          <p:cNvPr id="50" name="Group 49"/>
          <p:cNvGrpSpPr/>
          <p:nvPr/>
        </p:nvGrpSpPr>
        <p:grpSpPr>
          <a:xfrm>
            <a:off x="3867831" y="2192257"/>
            <a:ext cx="1363694" cy="1363694"/>
            <a:chOff x="1820292" y="2566185"/>
            <a:chExt cx="1818258" cy="1818258"/>
          </a:xfrm>
          <a:noFill/>
        </p:grpSpPr>
        <p:sp>
          <p:nvSpPr>
            <p:cNvPr id="51" name="Oval 50"/>
            <p:cNvSpPr/>
            <p:nvPr/>
          </p:nvSpPr>
          <p:spPr>
            <a:xfrm>
              <a:off x="1820292" y="2566185"/>
              <a:ext cx="1818258" cy="1818258"/>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a:solidFill>
                    <a:schemeClr val="tx1"/>
                  </a:solidFill>
                  <a:latin typeface="Adobe 繁黑體 Std B"/>
                  <a:ea typeface="Adobe 繁黑體 Std B"/>
                  <a:cs typeface="Adobe 繁黑體 Std B"/>
                </a:rPr>
                <a:t>Resource and Activity Coordination</a:t>
              </a:r>
            </a:p>
          </p:txBody>
        </p:sp>
        <p:sp>
          <p:nvSpPr>
            <p:cNvPr id="52" name="Oval 51"/>
            <p:cNvSpPr/>
            <p:nvPr/>
          </p:nvSpPr>
          <p:spPr>
            <a:xfrm>
              <a:off x="1912367" y="2663340"/>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dirty="0">
                <a:solidFill>
                  <a:schemeClr val="tx1"/>
                </a:solidFill>
                <a:latin typeface="Adobe 繁黑體 Std B"/>
                <a:ea typeface="Adobe 繁黑體 Std B"/>
                <a:cs typeface="Adobe 繁黑體 Std B"/>
              </a:endParaRPr>
            </a:p>
          </p:txBody>
        </p:sp>
      </p:grpSp>
      <p:grpSp>
        <p:nvGrpSpPr>
          <p:cNvPr id="53" name="Group 52"/>
          <p:cNvGrpSpPr/>
          <p:nvPr/>
        </p:nvGrpSpPr>
        <p:grpSpPr>
          <a:xfrm>
            <a:off x="5193533" y="1614959"/>
            <a:ext cx="1363694" cy="1363694"/>
            <a:chOff x="1820292" y="2428401"/>
            <a:chExt cx="1818258" cy="1818258"/>
          </a:xfrm>
          <a:noFill/>
        </p:grpSpPr>
        <p:sp>
          <p:nvSpPr>
            <p:cNvPr id="54" name="Oval 53"/>
            <p:cNvSpPr/>
            <p:nvPr/>
          </p:nvSpPr>
          <p:spPr>
            <a:xfrm>
              <a:off x="1820292" y="2428401"/>
              <a:ext cx="1818258" cy="1818258"/>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a:solidFill>
                    <a:schemeClr val="tx1"/>
                  </a:solidFill>
                  <a:latin typeface="Adobe 繁黑體 Std B"/>
                  <a:ea typeface="Adobe 繁黑體 Std B"/>
                  <a:cs typeface="Adobe 繁黑體 Std B"/>
                </a:rPr>
                <a:t>Product Development</a:t>
              </a:r>
            </a:p>
          </p:txBody>
        </p:sp>
        <p:sp>
          <p:nvSpPr>
            <p:cNvPr id="55" name="Oval 54"/>
            <p:cNvSpPr/>
            <p:nvPr/>
          </p:nvSpPr>
          <p:spPr>
            <a:xfrm>
              <a:off x="1912367" y="2525556"/>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dirty="0">
                <a:solidFill>
                  <a:schemeClr val="tx1"/>
                </a:solidFill>
                <a:latin typeface="Adobe 繁黑體 Std B"/>
                <a:ea typeface="Adobe 繁黑體 Std B"/>
                <a:cs typeface="Adobe 繁黑體 Std B"/>
              </a:endParaRPr>
            </a:p>
          </p:txBody>
        </p:sp>
      </p:grpSp>
      <p:grpSp>
        <p:nvGrpSpPr>
          <p:cNvPr id="56" name="Group 55"/>
          <p:cNvGrpSpPr/>
          <p:nvPr/>
        </p:nvGrpSpPr>
        <p:grpSpPr>
          <a:xfrm>
            <a:off x="6510054" y="1065101"/>
            <a:ext cx="1363694" cy="1363694"/>
            <a:chOff x="1820292" y="2428401"/>
            <a:chExt cx="1818258" cy="1818258"/>
          </a:xfrm>
        </p:grpSpPr>
        <p:sp>
          <p:nvSpPr>
            <p:cNvPr id="57" name="Oval 56"/>
            <p:cNvSpPr/>
            <p:nvPr/>
          </p:nvSpPr>
          <p:spPr>
            <a:xfrm>
              <a:off x="1820292" y="2428401"/>
              <a:ext cx="1818258" cy="1818258"/>
            </a:xfrm>
            <a:prstGeom prst="ellipse">
              <a:avLst/>
            </a:prstGeom>
            <a:solidFill>
              <a:srgbClr val="00B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b="1" dirty="0">
                  <a:solidFill>
                    <a:schemeClr val="tx1"/>
                  </a:solidFill>
                  <a:latin typeface="Adobe 繁黑體 Std B"/>
                  <a:ea typeface="Adobe 繁黑體 Std B"/>
                  <a:cs typeface="Adobe 繁黑體 Std B"/>
                </a:rPr>
                <a:t>Digital Publishing</a:t>
              </a:r>
            </a:p>
          </p:txBody>
        </p:sp>
        <p:sp>
          <p:nvSpPr>
            <p:cNvPr id="58" name="Oval 57"/>
            <p:cNvSpPr/>
            <p:nvPr/>
          </p:nvSpPr>
          <p:spPr>
            <a:xfrm>
              <a:off x="1912367" y="2525556"/>
              <a:ext cx="1621408" cy="1621408"/>
            </a:xfrm>
            <a:prstGeom prst="ellipse">
              <a:avLst/>
            </a:prstGeom>
            <a:noFill/>
            <a:ln>
              <a:solidFill>
                <a:schemeClr val="tx2"/>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dirty="0">
                <a:solidFill>
                  <a:schemeClr val="tx1"/>
                </a:solidFill>
                <a:latin typeface="Adobe 繁黑體 Std B"/>
                <a:ea typeface="Adobe 繁黑體 Std B"/>
                <a:cs typeface="Adobe 繁黑體 Std B"/>
              </a:endParaRPr>
            </a:p>
          </p:txBody>
        </p:sp>
      </p:grpSp>
      <p:sp>
        <p:nvSpPr>
          <p:cNvPr id="60" name="Title 1"/>
          <p:cNvSpPr txBox="1">
            <a:spLocks/>
          </p:cNvSpPr>
          <p:nvPr/>
        </p:nvSpPr>
        <p:spPr>
          <a:xfrm>
            <a:off x="216429" y="641227"/>
            <a:ext cx="5323548" cy="857250"/>
          </a:xfrm>
          <a:prstGeom prst="rect">
            <a:avLst/>
          </a:prstGeom>
        </p:spPr>
        <p:txBody>
          <a:bodyPr vert="horz" lIns="68580" tIns="34290" rIns="68580" bIns="3429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altLang="zh-CN" sz="2400" dirty="0">
                <a:solidFill>
                  <a:srgbClr val="FF0000"/>
                </a:solidFill>
                <a:latin typeface="Adobe 繁黑體 Std B"/>
                <a:ea typeface="Adobe 繁黑體 Std B"/>
                <a:cs typeface="Adobe 繁黑體 Std B"/>
              </a:rPr>
              <a:t>CI CD</a:t>
            </a:r>
            <a:r>
              <a:rPr lang="zh-CN" altLang="en-US" sz="2400" dirty="0">
                <a:solidFill>
                  <a:srgbClr val="FF0000"/>
                </a:solidFill>
                <a:latin typeface="Adobe 繁黑體 Std B"/>
                <a:ea typeface="Adobe 繁黑體 Std B"/>
                <a:cs typeface="Adobe 繁黑體 Std B"/>
              </a:rPr>
              <a:t>教学设计流程图以这两页</a:t>
            </a:r>
            <a:r>
              <a:rPr lang="en-US" altLang="zh-CN" sz="2400" dirty="0">
                <a:solidFill>
                  <a:srgbClr val="FF0000"/>
                </a:solidFill>
                <a:latin typeface="Adobe 繁黑體 Std B"/>
                <a:ea typeface="Adobe 繁黑體 Std B"/>
                <a:cs typeface="Adobe 繁黑體 Std B"/>
              </a:rPr>
              <a:t>PPT</a:t>
            </a:r>
            <a:r>
              <a:rPr lang="zh-CN" altLang="en-US" sz="2400" dirty="0">
                <a:solidFill>
                  <a:srgbClr val="FF0000"/>
                </a:solidFill>
                <a:latin typeface="Adobe 繁黑體 Std B"/>
                <a:ea typeface="Adobe 繁黑體 Std B"/>
                <a:cs typeface="Adobe 繁黑體 Std B"/>
              </a:rPr>
              <a:t>内容为参考进行重新设计</a:t>
            </a:r>
            <a:endParaRPr lang="en-US" sz="2400" dirty="0">
              <a:solidFill>
                <a:srgbClr val="FF0000"/>
              </a:solidFill>
              <a:latin typeface="Adobe 繁黑體 Std B"/>
              <a:ea typeface="Adobe 繁黑體 Std B"/>
              <a:cs typeface="Adobe 繁黑體 Std B"/>
            </a:endParaRPr>
          </a:p>
        </p:txBody>
      </p:sp>
      <p:pic>
        <p:nvPicPr>
          <p:cNvPr id="61" name="Picture 2" descr="odelica.png">
            <a:hlinkClick r:id="rId2"/>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5535510" y="3343091"/>
            <a:ext cx="719375" cy="352494"/>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61"/>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396064" y="4477779"/>
            <a:ext cx="444666" cy="405988"/>
          </a:xfrm>
          <a:prstGeom prst="rect">
            <a:avLst/>
          </a:prstGeom>
        </p:spPr>
      </p:pic>
      <p:pic>
        <p:nvPicPr>
          <p:cNvPr id="2" name="Picture 1"/>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819113" y="4699023"/>
            <a:ext cx="936476" cy="936476"/>
          </a:xfrm>
          <a:prstGeom prst="rect">
            <a:avLst/>
          </a:prstGeom>
        </p:spPr>
      </p:pic>
      <p:pic>
        <p:nvPicPr>
          <p:cNvPr id="63" name="Picture 62"/>
          <p:cNvPicPr>
            <a:picLocks noChangeAspect="1"/>
          </p:cNvPicPr>
          <p:nvPr/>
        </p:nvPicPr>
        <p:blipFill>
          <a:blip r:embed="rId6"/>
          <a:stretch>
            <a:fillRect/>
          </a:stretch>
        </p:blipFill>
        <p:spPr>
          <a:xfrm>
            <a:off x="6807310" y="3450295"/>
            <a:ext cx="863795" cy="863795"/>
          </a:xfrm>
          <a:prstGeom prst="rect">
            <a:avLst/>
          </a:prstGeom>
        </p:spPr>
      </p:pic>
      <p:pic>
        <p:nvPicPr>
          <p:cNvPr id="3" name="Picture 2"/>
          <p:cNvPicPr>
            <a:picLocks noChangeAspect="1"/>
          </p:cNvPicPr>
          <p:nvPr/>
        </p:nvPicPr>
        <p:blipFill>
          <a:blip r:embed="rId7"/>
          <a:stretch>
            <a:fillRect/>
          </a:stretch>
        </p:blipFill>
        <p:spPr>
          <a:xfrm>
            <a:off x="6934626" y="4393935"/>
            <a:ext cx="614267" cy="950376"/>
          </a:xfrm>
          <a:prstGeom prst="rect">
            <a:avLst/>
          </a:prstGeom>
        </p:spPr>
      </p:pic>
      <p:pic>
        <p:nvPicPr>
          <p:cNvPr id="65" name="Picture 64"/>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4273592" y="4968749"/>
            <a:ext cx="749996" cy="456495"/>
          </a:xfrm>
          <a:prstGeom prst="rect">
            <a:avLst/>
          </a:prstGeom>
        </p:spPr>
      </p:pic>
      <p:pic>
        <p:nvPicPr>
          <p:cNvPr id="4" name="Picture 3"/>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5452565" y="4993017"/>
            <a:ext cx="353274" cy="353274"/>
          </a:xfrm>
          <a:prstGeom prst="rect">
            <a:avLst/>
          </a:prstGeom>
          <a:solidFill>
            <a:schemeClr val="bg1"/>
          </a:solidFill>
        </p:spPr>
      </p:pic>
      <p:pic>
        <p:nvPicPr>
          <p:cNvPr id="66" name="Picture 65"/>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5913605" y="4989588"/>
            <a:ext cx="264847" cy="366491"/>
          </a:xfrm>
          <a:prstGeom prst="rect">
            <a:avLst/>
          </a:prstGeom>
          <a:solidFill>
            <a:schemeClr val="bg1"/>
          </a:solidFill>
        </p:spPr>
      </p:pic>
    </p:spTree>
    <p:extLst>
      <p:ext uri="{BB962C8B-B14F-4D97-AF65-F5344CB8AC3E}">
        <p14:creationId xmlns:p14="http://schemas.microsoft.com/office/powerpoint/2010/main" val="36118841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DC3071-C6CA-4452-BF97-945241105B4B}"/>
              </a:ext>
            </a:extLst>
          </p:cNvPr>
          <p:cNvSpPr>
            <a:spLocks noGrp="1"/>
          </p:cNvSpPr>
          <p:nvPr>
            <p:ph type="title"/>
          </p:nvPr>
        </p:nvSpPr>
        <p:spPr/>
        <p:txBody>
          <a:bodyPr/>
          <a:lstStyle/>
          <a:p>
            <a:r>
              <a:rPr lang="zh-CN" altLang="en-US" dirty="0"/>
              <a:t>如何在课程中应用</a:t>
            </a:r>
            <a:r>
              <a:rPr lang="en-US" altLang="zh-CN" dirty="0"/>
              <a:t>DevOps</a:t>
            </a:r>
            <a:endParaRPr lang="zh-CN" altLang="en-US" dirty="0"/>
          </a:p>
        </p:txBody>
      </p:sp>
      <p:sp>
        <p:nvSpPr>
          <p:cNvPr id="3" name="内容占位符 2">
            <a:extLst>
              <a:ext uri="{FF2B5EF4-FFF2-40B4-BE49-F238E27FC236}">
                <a16:creationId xmlns:a16="http://schemas.microsoft.com/office/drawing/2014/main" id="{76C513E6-1B40-436A-A166-28ADA9B80F97}"/>
              </a:ext>
            </a:extLst>
          </p:cNvPr>
          <p:cNvSpPr>
            <a:spLocks noGrp="1"/>
          </p:cNvSpPr>
          <p:nvPr>
            <p:ph idx="1"/>
          </p:nvPr>
        </p:nvSpPr>
        <p:spPr/>
        <p:txBody>
          <a:bodyPr>
            <a:normAutofit/>
          </a:bodyPr>
          <a:lstStyle/>
          <a:p>
            <a:r>
              <a:rPr lang="zh-CN" altLang="en-US" sz="2800" dirty="0"/>
              <a:t>提供个性化的加工服务</a:t>
            </a:r>
            <a:endParaRPr lang="en-US" altLang="zh-CN" sz="2800" dirty="0"/>
          </a:p>
          <a:p>
            <a:r>
              <a:rPr lang="zh-CN" altLang="en-US" sz="2800" dirty="0"/>
              <a:t>让学生使用</a:t>
            </a:r>
            <a:r>
              <a:rPr lang="en-US" altLang="zh-CN" sz="2800" dirty="0"/>
              <a:t>wiki</a:t>
            </a:r>
            <a:r>
              <a:rPr lang="zh-CN" altLang="en-US" sz="2800" dirty="0"/>
              <a:t>、</a:t>
            </a:r>
            <a:r>
              <a:rPr lang="en-US" altLang="zh-CN" sz="2800" dirty="0" err="1"/>
              <a:t>phabricator</a:t>
            </a:r>
            <a:r>
              <a:rPr lang="zh-CN" altLang="en-US" sz="2800" dirty="0"/>
              <a:t>在课程前期筛选合适的项目、人员来进行</a:t>
            </a:r>
            <a:endParaRPr lang="en-US" altLang="zh-CN" sz="2800" dirty="0"/>
          </a:p>
          <a:p>
            <a:r>
              <a:rPr lang="zh-CN" altLang="en-US" sz="2800" dirty="0"/>
              <a:t>此处画一张简单的流程图展现（改变了课程的进行方式）</a:t>
            </a:r>
            <a:endParaRPr lang="en-US" altLang="zh-CN" sz="2800" dirty="0"/>
          </a:p>
          <a:p>
            <a:r>
              <a:rPr lang="zh-CN" altLang="en-US" sz="2800" dirty="0"/>
              <a:t>根据同学们经过竞争性甄选而入选的设计书来配置、设计与加工相应的资源</a:t>
            </a:r>
          </a:p>
        </p:txBody>
      </p:sp>
    </p:spTree>
    <p:extLst>
      <p:ext uri="{BB962C8B-B14F-4D97-AF65-F5344CB8AC3E}">
        <p14:creationId xmlns:p14="http://schemas.microsoft.com/office/powerpoint/2010/main" val="111941958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0B3931-B8CB-40BC-B5EF-CDB1E288F118}"/>
              </a:ext>
            </a:extLst>
          </p:cNvPr>
          <p:cNvSpPr>
            <a:spLocks noGrp="1"/>
          </p:cNvSpPr>
          <p:nvPr>
            <p:ph type="title"/>
          </p:nvPr>
        </p:nvSpPr>
        <p:spPr/>
        <p:txBody>
          <a:bodyPr/>
          <a:lstStyle/>
          <a:p>
            <a:r>
              <a:rPr lang="zh-CN" altLang="en-US" dirty="0"/>
              <a:t>具有高挑战性的课程设计流程</a:t>
            </a:r>
          </a:p>
        </p:txBody>
      </p:sp>
      <p:sp>
        <p:nvSpPr>
          <p:cNvPr id="3" name="内容占位符 2">
            <a:extLst>
              <a:ext uri="{FF2B5EF4-FFF2-40B4-BE49-F238E27FC236}">
                <a16:creationId xmlns:a16="http://schemas.microsoft.com/office/drawing/2014/main" id="{6309E85E-3416-4981-A175-0C4E400F526B}"/>
              </a:ext>
            </a:extLst>
          </p:cNvPr>
          <p:cNvSpPr>
            <a:spLocks noGrp="1"/>
          </p:cNvSpPr>
          <p:nvPr>
            <p:ph idx="1"/>
          </p:nvPr>
        </p:nvSpPr>
        <p:spPr/>
        <p:txBody>
          <a:bodyPr/>
          <a:lstStyle/>
          <a:p>
            <a:endParaRPr lang="zh-CN" altLang="en-US"/>
          </a:p>
        </p:txBody>
      </p:sp>
      <p:pic>
        <p:nvPicPr>
          <p:cNvPr id="4" name="图片 3">
            <a:extLst>
              <a:ext uri="{FF2B5EF4-FFF2-40B4-BE49-F238E27FC236}">
                <a16:creationId xmlns:a16="http://schemas.microsoft.com/office/drawing/2014/main" id="{1BAD19AC-F6D5-4650-89C2-27E5200FBC52}"/>
              </a:ext>
            </a:extLst>
          </p:cNvPr>
          <p:cNvPicPr>
            <a:picLocks noChangeAspect="1"/>
          </p:cNvPicPr>
          <p:nvPr/>
        </p:nvPicPr>
        <p:blipFill>
          <a:blip r:embed="rId3"/>
          <a:stretch>
            <a:fillRect/>
          </a:stretch>
        </p:blipFill>
        <p:spPr>
          <a:xfrm>
            <a:off x="-198783" y="1670338"/>
            <a:ext cx="9178253" cy="3517324"/>
          </a:xfrm>
          <a:prstGeom prst="rect">
            <a:avLst/>
          </a:prstGeom>
        </p:spPr>
      </p:pic>
    </p:spTree>
    <p:extLst>
      <p:ext uri="{BB962C8B-B14F-4D97-AF65-F5344CB8AC3E}">
        <p14:creationId xmlns:p14="http://schemas.microsoft.com/office/powerpoint/2010/main" val="42414531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B48DBE-EB73-4C31-AD52-FA135BD9214D}"/>
              </a:ext>
            </a:extLst>
          </p:cNvPr>
          <p:cNvSpPr>
            <a:spLocks noGrp="1"/>
          </p:cNvSpPr>
          <p:nvPr>
            <p:ph type="ctrTitle"/>
          </p:nvPr>
        </p:nvSpPr>
        <p:spPr>
          <a:xfrm>
            <a:off x="834390" y="1600200"/>
            <a:ext cx="7475220" cy="2028893"/>
          </a:xfrm>
        </p:spPr>
        <p:txBody>
          <a:bodyPr>
            <a:normAutofit/>
          </a:bodyPr>
          <a:lstStyle/>
          <a:p>
            <a:pPr>
              <a:lnSpc>
                <a:spcPct val="100000"/>
              </a:lnSpc>
            </a:pPr>
            <a:r>
              <a:rPr lang="zh-CN" altLang="en-US" sz="6000" cap="small" dirty="0">
                <a:solidFill>
                  <a:schemeClr val="bg1"/>
                </a:solidFill>
                <a:latin typeface="微软雅黑" panose="020B0503020204020204" pitchFamily="34" charset="-122"/>
                <a:ea typeface="微软雅黑" panose="020B0503020204020204" pitchFamily="34" charset="-122"/>
              </a:rPr>
              <a:t>引言</a:t>
            </a:r>
            <a:endParaRPr lang="zh-CN" altLang="en-US" sz="6000" dirty="0"/>
          </a:p>
        </p:txBody>
      </p:sp>
      <p:sp>
        <p:nvSpPr>
          <p:cNvPr id="3" name="副标题 2">
            <a:extLst>
              <a:ext uri="{FF2B5EF4-FFF2-40B4-BE49-F238E27FC236}">
                <a16:creationId xmlns:a16="http://schemas.microsoft.com/office/drawing/2014/main" id="{E746FE19-204A-4A6D-A85C-7F797D5288BD}"/>
              </a:ext>
            </a:extLst>
          </p:cNvPr>
          <p:cNvSpPr>
            <a:spLocks noGrp="1"/>
          </p:cNvSpPr>
          <p:nvPr>
            <p:ph type="subTitle" idx="1"/>
          </p:nvPr>
        </p:nvSpPr>
        <p:spPr>
          <a:xfrm>
            <a:off x="1282148" y="3869635"/>
            <a:ext cx="6575895" cy="1388165"/>
          </a:xfrm>
        </p:spPr>
        <p:txBody>
          <a:bodyPr>
            <a:normAutofit/>
          </a:bodyPr>
          <a:lstStyle/>
          <a:p>
            <a:endParaRPr lang="zh-CN" altLang="en-US" sz="2600" b="1" dirty="0"/>
          </a:p>
        </p:txBody>
      </p:sp>
    </p:spTree>
    <p:extLst>
      <p:ext uri="{BB962C8B-B14F-4D97-AF65-F5344CB8AC3E}">
        <p14:creationId xmlns:p14="http://schemas.microsoft.com/office/powerpoint/2010/main" val="307858232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B48320C-C5AB-4941-9A2F-32C8FF12DEF2}"/>
              </a:ext>
            </a:extLst>
          </p:cNvPr>
          <p:cNvSpPr>
            <a:spLocks noGrp="1"/>
          </p:cNvSpPr>
          <p:nvPr>
            <p:ph type="title"/>
          </p:nvPr>
        </p:nvSpPr>
        <p:spPr>
          <a:xfrm>
            <a:off x="264563" y="1567250"/>
            <a:ext cx="7886700" cy="994172"/>
          </a:xfrm>
        </p:spPr>
        <p:txBody>
          <a:bodyPr/>
          <a:lstStyle/>
          <a:p>
            <a:pPr algn="ctr"/>
            <a:r>
              <a:rPr lang="zh-CN" altLang="en-US" dirty="0">
                <a:solidFill>
                  <a:schemeClr val="tx1"/>
                </a:solidFill>
                <a:latin typeface="STXingkai" panose="02010800040101010101" pitchFamily="2" charset="-122"/>
                <a:ea typeface="STXingkai" panose="02010800040101010101" pitchFamily="2" charset="-122"/>
              </a:rPr>
              <a:t>业余爱好者自制的钢铁侠喷气引擎</a:t>
            </a:r>
            <a:endParaRPr lang="en-US" dirty="0">
              <a:solidFill>
                <a:schemeClr val="tx1"/>
              </a:solidFill>
              <a:latin typeface="STXingkai" panose="02010800040101010101" pitchFamily="2" charset="-122"/>
              <a:ea typeface="STXingkai" panose="02010800040101010101" pitchFamily="2" charset="-122"/>
            </a:endParaRPr>
          </a:p>
        </p:txBody>
      </p:sp>
      <p:sp>
        <p:nvSpPr>
          <p:cNvPr id="6" name="TextBox 5">
            <a:extLst>
              <a:ext uri="{FF2B5EF4-FFF2-40B4-BE49-F238E27FC236}">
                <a16:creationId xmlns:a16="http://schemas.microsoft.com/office/drawing/2014/main" id="{B0ACA880-EF47-8740-AABF-E096EAF97945}"/>
              </a:ext>
            </a:extLst>
          </p:cNvPr>
          <p:cNvSpPr txBox="1"/>
          <p:nvPr/>
        </p:nvSpPr>
        <p:spPr>
          <a:xfrm>
            <a:off x="3901418" y="4722321"/>
            <a:ext cx="2959464" cy="715581"/>
          </a:xfrm>
          <a:prstGeom prst="rect">
            <a:avLst/>
          </a:prstGeom>
          <a:noFill/>
        </p:spPr>
        <p:txBody>
          <a:bodyPr wrap="square" rtlCol="0">
            <a:spAutoFit/>
          </a:bodyPr>
          <a:lstStyle/>
          <a:p>
            <a:r>
              <a:rPr lang="en-US" sz="1350" dirty="0"/>
              <a:t>https://www.3dhorse.com/products/afterburning-turbofan-engine-3d-model</a:t>
            </a:r>
          </a:p>
        </p:txBody>
      </p:sp>
      <p:pic>
        <p:nvPicPr>
          <p:cNvPr id="7170" name="Picture 2" descr="darwin, charles, theory of evolution, charles darwin, darwin day, darwin day 2019, on the origin of species, darwin's doubt, darwinian, darwin's theory of evolution, was darwin wrong">
            <a:extLst>
              <a:ext uri="{FF2B5EF4-FFF2-40B4-BE49-F238E27FC236}">
                <a16:creationId xmlns:a16="http://schemas.microsoft.com/office/drawing/2014/main" id="{B9083D2E-0BAF-E14F-890B-502C6524EF9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46654"/>
          <a:stretch/>
        </p:blipFill>
        <p:spPr bwMode="auto">
          <a:xfrm>
            <a:off x="682965" y="3926604"/>
            <a:ext cx="7334250" cy="2200159"/>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Image result for hammer">
            <a:hlinkClick r:id="rId3"/>
            <a:extLst>
              <a:ext uri="{FF2B5EF4-FFF2-40B4-BE49-F238E27FC236}">
                <a16:creationId xmlns:a16="http://schemas.microsoft.com/office/drawing/2014/main" id="{158D6234-AB7E-5845-B2CD-2D4EC0C0AAB3}"/>
              </a:ext>
            </a:extLst>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4191802" y="4980974"/>
            <a:ext cx="631554" cy="631554"/>
          </a:xfrm>
          <a:prstGeom prst="rect">
            <a:avLst/>
          </a:prstGeom>
          <a:noFill/>
        </p:spPr>
      </p:pic>
      <p:pic>
        <p:nvPicPr>
          <p:cNvPr id="7174" name="Picture 6">
            <a:extLst>
              <a:ext uri="{FF2B5EF4-FFF2-40B4-BE49-F238E27FC236}">
                <a16:creationId xmlns:a16="http://schemas.microsoft.com/office/drawing/2014/main" id="{09E02BC6-2C4E-C54B-B13D-309FA25A3AE9}"/>
              </a:ext>
            </a:extLst>
          </p:cNvPr>
          <p:cNvPicPr>
            <a:picLocks noChangeAspect="1" noChangeArrowheads="1"/>
          </p:cNvPicPr>
          <p:nvPr/>
        </p:nvPicPr>
        <p:blipFill>
          <a:blip r:embed="rId6" cstate="print">
            <a:extLst>
              <a:ext uri="{BEBA8EAE-BF5A-486C-A8C5-ECC9F3942E4B}">
                <a14:imgProps xmlns:a14="http://schemas.microsoft.com/office/drawing/2010/main">
                  <a14:imgLayer r:embed="rId7">
                    <a14:imgEffect>
                      <a14:backgroundRemoval t="4977" b="89931" l="7125" r="95063">
                        <a14:foregroundMark x1="66938" y1="10417" x2="82000" y2="1968"/>
                        <a14:foregroundMark x1="82000" y1="1968" x2="89500" y2="7986"/>
                        <a14:foregroundMark x1="89500" y1="7986" x2="97688" y2="50231"/>
                        <a14:foregroundMark x1="97688" y1="50231" x2="98063" y2="66551"/>
                        <a14:foregroundMark x1="98063" y1="66551" x2="76688" y2="89120"/>
                        <a14:foregroundMark x1="76688" y1="89120" x2="65045" y2="87392"/>
                        <a14:foregroundMark x1="39790" y1="96285" x2="37582" y2="97430"/>
                        <a14:foregroundMark x1="41055" y1="95629" x2="40776" y2="95774"/>
                        <a14:foregroundMark x1="52006" y1="89953" x2="42894" y2="94676"/>
                        <a14:foregroundMark x1="55656" y1="88061" x2="54307" y2="88760"/>
                        <a14:foregroundMark x1="36962" y1="97593" x2="11813" y2="99306"/>
                        <a14:foregroundMark x1="11813" y1="99306" x2="4500" y2="93403"/>
                        <a14:foregroundMark x1="3447" y1="89468" x2="875" y2="79861"/>
                        <a14:foregroundMark x1="4500" y1="93403" x2="3861" y2="91019"/>
                        <a14:foregroundMark x1="875" y1="79861" x2="1750" y2="64120"/>
                        <a14:foregroundMark x1="4043" y1="59777" x2="7250" y2="53704"/>
                        <a14:foregroundMark x1="63547" y1="13507" x2="67875" y2="10417"/>
                        <a14:foregroundMark x1="62824" y1="14024" x2="63405" y2="13609"/>
                        <a14:foregroundMark x1="7250" y1="53704" x2="57807" y2="17606"/>
                        <a14:foregroundMark x1="75188" y1="4630" x2="83438" y2="3704"/>
                        <a14:foregroundMark x1="83438" y1="3704" x2="90188" y2="11343"/>
                        <a14:foregroundMark x1="90188" y1="11343" x2="94938" y2="24653"/>
                        <a14:foregroundMark x1="94938" y1="24653" x2="97563" y2="54861"/>
                        <a14:foregroundMark x1="97563" y1="54861" x2="94625" y2="68403"/>
                        <a14:foregroundMark x1="94625" y1="68403" x2="86813" y2="65741"/>
                        <a14:foregroundMark x1="86813" y1="65741" x2="76688" y2="38773"/>
                        <a14:foregroundMark x1="76688" y1="38773" x2="74438" y2="23495"/>
                        <a14:foregroundMark x1="74438" y1="23495" x2="77125" y2="9838"/>
                        <a14:foregroundMark x1="77125" y1="9838" x2="83563" y2="4977"/>
                        <a14:foregroundMark x1="93438" y1="21991" x2="96875" y2="51505"/>
                        <a14:foregroundMark x1="96875" y1="51505" x2="95063" y2="65972"/>
                        <a14:foregroundMark x1="95063" y1="65972" x2="91813" y2="68056"/>
                        <a14:backgroundMark x1="5500" y1="64699" x2="11313" y2="54861"/>
                        <a14:backgroundMark x1="11313" y1="54861" x2="63813" y2="14815"/>
                        <a14:backgroundMark x1="63813" y1="14815" x2="63250" y2="12847"/>
                        <a14:backgroundMark x1="688" y1="66088" x2="4688" y2="48727"/>
                        <a14:backgroundMark x1="4688" y1="48727" x2="11750" y2="36806"/>
                        <a14:backgroundMark x1="11750" y1="36806" x2="38563" y2="14120"/>
                        <a14:backgroundMark x1="38563" y1="14120" x2="46563" y2="17014"/>
                        <a14:backgroundMark x1="46563" y1="17014" x2="62313" y2="13194"/>
                        <a14:backgroundMark x1="62313" y1="13194" x2="55625" y2="23495"/>
                        <a14:backgroundMark x1="55625" y1="23495" x2="1375" y2="63773"/>
                        <a14:backgroundMark x1="1375" y1="63773" x2="688" y2="65394"/>
                        <a14:backgroundMark x1="8375" y1="47106" x2="8375" y2="47106"/>
                        <a14:backgroundMark x1="1438" y1="90509" x2="1625" y2="90162"/>
                        <a14:backgroundMark x1="2750" y1="89468" x2="2750" y2="90162"/>
                        <a14:backgroundMark x1="3438" y1="91551" x2="3813" y2="91204"/>
                        <a14:backgroundMark x1="40250" y1="94560" x2="48000" y2="87616"/>
                        <a14:backgroundMark x1="48000" y1="87616" x2="64875" y2="85069"/>
                        <a14:backgroundMark x1="64875" y1="85069" x2="58938" y2="94792"/>
                        <a14:backgroundMark x1="58938" y1="94792" x2="41375" y2="96528"/>
                        <a14:backgroundMark x1="41375" y1="96528" x2="40938" y2="94560"/>
                        <a14:backgroundMark x1="37313" y1="96296" x2="53938" y2="82292"/>
                        <a14:backgroundMark x1="53938" y1="82292" x2="52312" y2="96991"/>
                        <a14:backgroundMark x1="52312" y1="96991" x2="43750" y2="99653"/>
                        <a14:backgroundMark x1="43750" y1="99653" x2="38563" y2="95255"/>
                      </a14:backgroundRemoval>
                    </a14:imgEffect>
                  </a14:imgLayer>
                </a14:imgProps>
              </a:ext>
              <a:ext uri="{28A0092B-C50C-407E-A947-70E740481C1C}">
                <a14:useLocalDpi xmlns:a14="http://schemas.microsoft.com/office/drawing/2010/main" val="0"/>
              </a:ext>
            </a:extLst>
          </a:blip>
          <a:srcRect/>
          <a:stretch>
            <a:fillRect/>
          </a:stretch>
        </p:blipFill>
        <p:spPr bwMode="auto">
          <a:xfrm>
            <a:off x="7370446" y="4722321"/>
            <a:ext cx="1063164" cy="573527"/>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D6CF35EA-1BA9-994F-8033-6315C602E807}"/>
              </a:ext>
            </a:extLst>
          </p:cNvPr>
          <p:cNvSpPr txBox="1"/>
          <p:nvPr/>
        </p:nvSpPr>
        <p:spPr>
          <a:xfrm>
            <a:off x="7826484" y="3661782"/>
            <a:ext cx="184731" cy="300082"/>
          </a:xfrm>
          <a:prstGeom prst="rect">
            <a:avLst/>
          </a:prstGeom>
          <a:noFill/>
        </p:spPr>
        <p:txBody>
          <a:bodyPr wrap="none" rtlCol="0">
            <a:spAutoFit/>
          </a:bodyPr>
          <a:lstStyle/>
          <a:p>
            <a:endParaRPr lang="en-US" sz="1350" dirty="0"/>
          </a:p>
        </p:txBody>
      </p:sp>
      <p:sp>
        <p:nvSpPr>
          <p:cNvPr id="11" name="TextBox 10">
            <a:extLst>
              <a:ext uri="{FF2B5EF4-FFF2-40B4-BE49-F238E27FC236}">
                <a16:creationId xmlns:a16="http://schemas.microsoft.com/office/drawing/2014/main" id="{EEE9008F-EE31-5746-84C2-37C3CC419C02}"/>
              </a:ext>
            </a:extLst>
          </p:cNvPr>
          <p:cNvSpPr txBox="1"/>
          <p:nvPr/>
        </p:nvSpPr>
        <p:spPr>
          <a:xfrm>
            <a:off x="6837511" y="3650558"/>
            <a:ext cx="2026517" cy="253916"/>
          </a:xfrm>
          <a:prstGeom prst="rect">
            <a:avLst/>
          </a:prstGeom>
          <a:noFill/>
        </p:spPr>
        <p:txBody>
          <a:bodyPr wrap="none" rtlCol="0">
            <a:spAutoFit/>
          </a:bodyPr>
          <a:lstStyle/>
          <a:p>
            <a:r>
              <a:rPr lang="en-US" sz="1050" dirty="0"/>
              <a:t>https://</a:t>
            </a:r>
            <a:r>
              <a:rPr lang="en-US" sz="1050" dirty="0" err="1"/>
              <a:t>youtu.be</a:t>
            </a:r>
            <a:r>
              <a:rPr lang="en-US" sz="1050" dirty="0"/>
              <a:t>/U1wEO-pHizQ</a:t>
            </a:r>
          </a:p>
        </p:txBody>
      </p:sp>
      <p:pic>
        <p:nvPicPr>
          <p:cNvPr id="14" name="Picture 13">
            <a:extLst>
              <a:ext uri="{FF2B5EF4-FFF2-40B4-BE49-F238E27FC236}">
                <a16:creationId xmlns:a16="http://schemas.microsoft.com/office/drawing/2014/main" id="{547AFF6C-6F98-0145-97FD-2DAD8D3EC1B5}"/>
              </a:ext>
            </a:extLst>
          </p:cNvPr>
          <p:cNvPicPr>
            <a:picLocks noChangeAspect="1"/>
          </p:cNvPicPr>
          <p:nvPr/>
        </p:nvPicPr>
        <p:blipFill>
          <a:blip r:embed="rId8"/>
          <a:stretch>
            <a:fillRect/>
          </a:stretch>
        </p:blipFill>
        <p:spPr>
          <a:xfrm>
            <a:off x="5683896" y="2314024"/>
            <a:ext cx="1137585" cy="1929311"/>
          </a:xfrm>
          <a:prstGeom prst="rect">
            <a:avLst/>
          </a:prstGeom>
        </p:spPr>
      </p:pic>
      <p:pic>
        <p:nvPicPr>
          <p:cNvPr id="15" name="Picture 14">
            <a:extLst>
              <a:ext uri="{FF2B5EF4-FFF2-40B4-BE49-F238E27FC236}">
                <a16:creationId xmlns:a16="http://schemas.microsoft.com/office/drawing/2014/main" id="{8039B928-7DD2-2349-8619-B883EA2A1734}"/>
              </a:ext>
            </a:extLst>
          </p:cNvPr>
          <p:cNvPicPr>
            <a:picLocks noChangeAspect="1"/>
          </p:cNvPicPr>
          <p:nvPr/>
        </p:nvPicPr>
        <p:blipFill>
          <a:blip r:embed="rId9"/>
          <a:stretch>
            <a:fillRect/>
          </a:stretch>
        </p:blipFill>
        <p:spPr>
          <a:xfrm>
            <a:off x="2157897" y="2313343"/>
            <a:ext cx="3193016" cy="1963601"/>
          </a:xfrm>
          <a:prstGeom prst="rect">
            <a:avLst/>
          </a:prstGeom>
        </p:spPr>
      </p:pic>
      <p:sp>
        <p:nvSpPr>
          <p:cNvPr id="13" name="标题 1">
            <a:extLst>
              <a:ext uri="{FF2B5EF4-FFF2-40B4-BE49-F238E27FC236}">
                <a16:creationId xmlns:a16="http://schemas.microsoft.com/office/drawing/2014/main" id="{7BF89982-4C96-435D-9BF7-32F218E34A44}"/>
              </a:ext>
            </a:extLst>
          </p:cNvPr>
          <p:cNvSpPr txBox="1">
            <a:spLocks/>
          </p:cNvSpPr>
          <p:nvPr/>
        </p:nvSpPr>
        <p:spPr>
          <a:xfrm>
            <a:off x="857250" y="609600"/>
            <a:ext cx="7406640" cy="1356360"/>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accent1"/>
                </a:solidFill>
                <a:latin typeface="+mj-lt"/>
                <a:ea typeface="+mj-ea"/>
                <a:cs typeface="+mj-cs"/>
              </a:defRPr>
            </a:lvl1pPr>
          </a:lstStyle>
          <a:p>
            <a:r>
              <a:rPr lang="zh-CN" altLang="en-US"/>
              <a:t>从锤子到喷气式发动机的变化思考</a:t>
            </a:r>
            <a:endParaRPr lang="zh-CN" altLang="en-US" dirty="0"/>
          </a:p>
        </p:txBody>
      </p:sp>
    </p:spTree>
    <p:extLst>
      <p:ext uri="{BB962C8B-B14F-4D97-AF65-F5344CB8AC3E}">
        <p14:creationId xmlns:p14="http://schemas.microsoft.com/office/powerpoint/2010/main" val="199864962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B806EC-B91E-4F6B-BF6B-110715EAFBD1}"/>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A54BA2D5-CFC9-4265-8CB1-52A1B917CC40}"/>
              </a:ext>
            </a:extLst>
          </p:cNvPr>
          <p:cNvSpPr>
            <a:spLocks noGrp="1"/>
          </p:cNvSpPr>
          <p:nvPr>
            <p:ph idx="1"/>
          </p:nvPr>
        </p:nvSpPr>
        <p:spPr/>
        <p:txBody>
          <a:bodyPr/>
          <a:lstStyle/>
          <a:p>
            <a:endParaRPr lang="zh-CN" altLang="en-US"/>
          </a:p>
        </p:txBody>
      </p:sp>
      <p:pic>
        <p:nvPicPr>
          <p:cNvPr id="4" name="图片 3">
            <a:extLst>
              <a:ext uri="{FF2B5EF4-FFF2-40B4-BE49-F238E27FC236}">
                <a16:creationId xmlns:a16="http://schemas.microsoft.com/office/drawing/2014/main" id="{BA59C780-4670-4272-920C-48AFB3F76542}"/>
              </a:ext>
            </a:extLst>
          </p:cNvPr>
          <p:cNvPicPr>
            <a:picLocks noChangeAspect="1"/>
          </p:cNvPicPr>
          <p:nvPr/>
        </p:nvPicPr>
        <p:blipFill>
          <a:blip r:embed="rId3"/>
          <a:stretch>
            <a:fillRect/>
          </a:stretch>
        </p:blipFill>
        <p:spPr>
          <a:xfrm>
            <a:off x="72612" y="1778793"/>
            <a:ext cx="8973929" cy="4595813"/>
          </a:xfrm>
          <a:prstGeom prst="rect">
            <a:avLst/>
          </a:prstGeom>
        </p:spPr>
      </p:pic>
    </p:spTree>
    <p:extLst>
      <p:ext uri="{BB962C8B-B14F-4D97-AF65-F5344CB8AC3E}">
        <p14:creationId xmlns:p14="http://schemas.microsoft.com/office/powerpoint/2010/main" val="230914904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3320716" y="2278011"/>
            <a:ext cx="2012282" cy="18277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0830" y="1114185"/>
            <a:ext cx="2666048" cy="1280057"/>
          </a:xfrm>
          <a:prstGeom prst="rect">
            <a:avLst/>
          </a:prstGeom>
        </p:spPr>
      </p:pic>
      <p:pic>
        <p:nvPicPr>
          <p:cNvPr id="5" name="图片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61991" y="1114186"/>
            <a:ext cx="3343613" cy="1163825"/>
          </a:xfrm>
          <a:prstGeom prst="rect">
            <a:avLst/>
          </a:prstGeom>
        </p:spPr>
      </p:pic>
      <p:pic>
        <p:nvPicPr>
          <p:cNvPr id="6" name="图片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0830" y="3702605"/>
            <a:ext cx="2994163" cy="1466529"/>
          </a:xfrm>
          <a:prstGeom prst="rect">
            <a:avLst/>
          </a:prstGeom>
        </p:spPr>
      </p:pic>
      <p:pic>
        <p:nvPicPr>
          <p:cNvPr id="8" name="图片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40542" y="3717995"/>
            <a:ext cx="3265062" cy="1451139"/>
          </a:xfrm>
          <a:prstGeom prst="rect">
            <a:avLst/>
          </a:prstGeom>
        </p:spPr>
      </p:pic>
      <p:cxnSp>
        <p:nvCxnSpPr>
          <p:cNvPr id="32" name="直接连接符 31"/>
          <p:cNvCxnSpPr/>
          <p:nvPr/>
        </p:nvCxnSpPr>
        <p:spPr>
          <a:xfrm>
            <a:off x="3068053" y="2394242"/>
            <a:ext cx="415554" cy="27568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a:off x="5227891" y="3589754"/>
            <a:ext cx="278816" cy="20921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flipV="1">
            <a:off x="5169112" y="2366925"/>
            <a:ext cx="337595" cy="23876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flipV="1">
            <a:off x="3191722" y="3624565"/>
            <a:ext cx="240380" cy="17440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1" name="图片 1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882076" y="3129878"/>
            <a:ext cx="889562" cy="533738"/>
          </a:xfrm>
          <a:prstGeom prst="rect">
            <a:avLst/>
          </a:prstGeom>
        </p:spPr>
      </p:pic>
      <p:sp>
        <p:nvSpPr>
          <p:cNvPr id="14" name="文本框 13"/>
          <p:cNvSpPr txBox="1"/>
          <p:nvPr/>
        </p:nvSpPr>
        <p:spPr>
          <a:xfrm>
            <a:off x="3791170" y="2531426"/>
            <a:ext cx="1248947" cy="300082"/>
          </a:xfrm>
          <a:prstGeom prst="rect">
            <a:avLst/>
          </a:prstGeom>
          <a:noFill/>
        </p:spPr>
        <p:txBody>
          <a:bodyPr wrap="square" rtlCol="0">
            <a:spAutoFit/>
          </a:bodyPr>
          <a:lstStyle/>
          <a:p>
            <a:r>
              <a:rPr lang="zh-CN" altLang="en-US" sz="1350" dirty="0"/>
              <a:t>高挑战性项目</a:t>
            </a:r>
          </a:p>
        </p:txBody>
      </p:sp>
      <p:cxnSp>
        <p:nvCxnSpPr>
          <p:cNvPr id="16" name="直接箭头连接符 15"/>
          <p:cNvCxnSpPr/>
          <p:nvPr/>
        </p:nvCxnSpPr>
        <p:spPr>
          <a:xfrm>
            <a:off x="4326856" y="2788804"/>
            <a:ext cx="0" cy="341075"/>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6954480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17296A-FD86-49B2-8C1B-B48A9F0EC98C}"/>
              </a:ext>
            </a:extLst>
          </p:cNvPr>
          <p:cNvSpPr>
            <a:spLocks noGrp="1"/>
          </p:cNvSpPr>
          <p:nvPr>
            <p:ph type="title"/>
          </p:nvPr>
        </p:nvSpPr>
        <p:spPr/>
        <p:txBody>
          <a:bodyPr/>
          <a:lstStyle/>
          <a:p>
            <a:r>
              <a:rPr lang="zh-CN" altLang="en-US" dirty="0"/>
              <a:t>针对技术需求的资源配置</a:t>
            </a:r>
          </a:p>
        </p:txBody>
      </p:sp>
      <p:pic>
        <p:nvPicPr>
          <p:cNvPr id="5" name="内容占位符 4">
            <a:extLst>
              <a:ext uri="{FF2B5EF4-FFF2-40B4-BE49-F238E27FC236}">
                <a16:creationId xmlns:a16="http://schemas.microsoft.com/office/drawing/2014/main" id="{F8F54757-8952-4BBE-B8C7-5970C5C586C9}"/>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rot="5400000">
            <a:off x="160655" y="2418063"/>
            <a:ext cx="3709626" cy="2782219"/>
          </a:xfrm>
        </p:spPr>
      </p:pic>
      <p:pic>
        <p:nvPicPr>
          <p:cNvPr id="6" name="Picture 2">
            <a:extLst>
              <a:ext uri="{FF2B5EF4-FFF2-40B4-BE49-F238E27FC236}">
                <a16:creationId xmlns:a16="http://schemas.microsoft.com/office/drawing/2014/main" id="{D27A238A-84EF-49C3-B07B-9DA991A7EFA4}"/>
              </a:ext>
            </a:extLst>
          </p:cNvPr>
          <p:cNvPicPr>
            <a:picLocks noChangeAspect="1" noChangeArrowheads="1"/>
          </p:cNvPicPr>
          <p:nvPr/>
        </p:nvPicPr>
        <p:blipFill>
          <a:blip r:embed="rId4"/>
          <a:srcRect/>
          <a:stretch>
            <a:fillRect/>
          </a:stretch>
        </p:blipFill>
        <p:spPr bwMode="auto">
          <a:xfrm>
            <a:off x="5365675" y="2299130"/>
            <a:ext cx="3580262" cy="2259740"/>
          </a:xfrm>
          <a:prstGeom prst="rect">
            <a:avLst/>
          </a:prstGeom>
          <a:noFill/>
          <a:ln w="9525">
            <a:noFill/>
            <a:miter lim="800000"/>
            <a:headEnd/>
            <a:tailEnd/>
          </a:ln>
          <a:effectLst/>
        </p:spPr>
      </p:pic>
      <p:cxnSp>
        <p:nvCxnSpPr>
          <p:cNvPr id="8" name="直接箭头连接符 7">
            <a:extLst>
              <a:ext uri="{FF2B5EF4-FFF2-40B4-BE49-F238E27FC236}">
                <a16:creationId xmlns:a16="http://schemas.microsoft.com/office/drawing/2014/main" id="{2E33DE91-B976-4C98-93FC-F411175B3E28}"/>
              </a:ext>
            </a:extLst>
          </p:cNvPr>
          <p:cNvCxnSpPr/>
          <p:nvPr/>
        </p:nvCxnSpPr>
        <p:spPr>
          <a:xfrm>
            <a:off x="2613992" y="2755624"/>
            <a:ext cx="3180521" cy="1987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直接箭头连接符 9">
            <a:extLst>
              <a:ext uri="{FF2B5EF4-FFF2-40B4-BE49-F238E27FC236}">
                <a16:creationId xmlns:a16="http://schemas.microsoft.com/office/drawing/2014/main" id="{65BCB036-C87B-427E-A689-16A001A495F2}"/>
              </a:ext>
            </a:extLst>
          </p:cNvPr>
          <p:cNvCxnSpPr/>
          <p:nvPr/>
        </p:nvCxnSpPr>
        <p:spPr>
          <a:xfrm>
            <a:off x="3190461" y="3809172"/>
            <a:ext cx="20574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a:extLst>
              <a:ext uri="{FF2B5EF4-FFF2-40B4-BE49-F238E27FC236}">
                <a16:creationId xmlns:a16="http://schemas.microsoft.com/office/drawing/2014/main" id="{0F48AD48-CC59-4766-95DC-054CBF85DD59}"/>
              </a:ext>
            </a:extLst>
          </p:cNvPr>
          <p:cNvCxnSpPr/>
          <p:nvPr/>
        </p:nvCxnSpPr>
        <p:spPr>
          <a:xfrm flipV="1">
            <a:off x="3110948" y="4306128"/>
            <a:ext cx="2484783" cy="5565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2160272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B48DBE-EB73-4C31-AD52-FA135BD9214D}"/>
              </a:ext>
            </a:extLst>
          </p:cNvPr>
          <p:cNvSpPr>
            <a:spLocks noGrp="1"/>
          </p:cNvSpPr>
          <p:nvPr>
            <p:ph type="ctrTitle"/>
          </p:nvPr>
        </p:nvSpPr>
        <p:spPr>
          <a:xfrm>
            <a:off x="834390" y="1600200"/>
            <a:ext cx="7475220" cy="2028893"/>
          </a:xfrm>
        </p:spPr>
        <p:txBody>
          <a:bodyPr>
            <a:normAutofit/>
          </a:bodyPr>
          <a:lstStyle/>
          <a:p>
            <a:pPr>
              <a:lnSpc>
                <a:spcPct val="100000"/>
              </a:lnSpc>
            </a:pPr>
            <a:r>
              <a:rPr lang="zh-CN" altLang="en-US" sz="6000" cap="small" dirty="0">
                <a:solidFill>
                  <a:schemeClr val="bg1"/>
                </a:solidFill>
                <a:latin typeface="微软雅黑" panose="020B0503020204020204" pitchFamily="34" charset="-122"/>
                <a:ea typeface="微软雅黑" panose="020B0503020204020204" pitchFamily="34" charset="-122"/>
              </a:rPr>
              <a:t>数字化宪章</a:t>
            </a:r>
            <a:endParaRPr lang="zh-CN" altLang="en-US" sz="6000" dirty="0"/>
          </a:p>
        </p:txBody>
      </p:sp>
      <p:sp>
        <p:nvSpPr>
          <p:cNvPr id="3" name="副标题 2">
            <a:extLst>
              <a:ext uri="{FF2B5EF4-FFF2-40B4-BE49-F238E27FC236}">
                <a16:creationId xmlns:a16="http://schemas.microsoft.com/office/drawing/2014/main" id="{E746FE19-204A-4A6D-A85C-7F797D5288BD}"/>
              </a:ext>
            </a:extLst>
          </p:cNvPr>
          <p:cNvSpPr>
            <a:spLocks noGrp="1"/>
          </p:cNvSpPr>
          <p:nvPr>
            <p:ph type="subTitle" idx="1"/>
          </p:nvPr>
        </p:nvSpPr>
        <p:spPr/>
        <p:txBody>
          <a:bodyPr/>
          <a:lstStyle/>
          <a:p>
            <a:endParaRPr lang="zh-CN" altLang="en-US" b="1" dirty="0"/>
          </a:p>
        </p:txBody>
      </p:sp>
    </p:spTree>
    <p:extLst>
      <p:ext uri="{BB962C8B-B14F-4D97-AF65-F5344CB8AC3E}">
        <p14:creationId xmlns:p14="http://schemas.microsoft.com/office/powerpoint/2010/main" val="270717090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0E894F-6690-440E-AA1B-F3364E39D2D7}"/>
              </a:ext>
            </a:extLst>
          </p:cNvPr>
          <p:cNvSpPr>
            <a:spLocks noGrp="1"/>
          </p:cNvSpPr>
          <p:nvPr>
            <p:ph type="title"/>
          </p:nvPr>
        </p:nvSpPr>
        <p:spPr/>
        <p:txBody>
          <a:bodyPr/>
          <a:lstStyle/>
          <a:p>
            <a:r>
              <a:rPr lang="zh-CN" altLang="en-US" dirty="0"/>
              <a:t>原创需要自治</a:t>
            </a:r>
          </a:p>
        </p:txBody>
      </p:sp>
      <p:sp>
        <p:nvSpPr>
          <p:cNvPr id="4" name="文本框 3">
            <a:extLst>
              <a:ext uri="{FF2B5EF4-FFF2-40B4-BE49-F238E27FC236}">
                <a16:creationId xmlns:a16="http://schemas.microsoft.com/office/drawing/2014/main" id="{79319C01-DD85-45EB-8A29-F7D797C39A03}"/>
              </a:ext>
            </a:extLst>
          </p:cNvPr>
          <p:cNvSpPr txBox="1"/>
          <p:nvPr/>
        </p:nvSpPr>
        <p:spPr>
          <a:xfrm>
            <a:off x="160256" y="2644170"/>
            <a:ext cx="8823488" cy="1569660"/>
          </a:xfrm>
          <a:prstGeom prst="rect">
            <a:avLst/>
          </a:prstGeom>
          <a:noFill/>
        </p:spPr>
        <p:txBody>
          <a:bodyPr wrap="square" rtlCol="0">
            <a:spAutoFit/>
          </a:bodyPr>
          <a:lstStyle/>
          <a:p>
            <a:pPr algn="ctr"/>
            <a:r>
              <a:rPr lang="zh-CN" altLang="en-US" sz="9600" b="1" dirty="0">
                <a:solidFill>
                  <a:srgbClr val="00FF00"/>
                </a:solidFill>
              </a:rPr>
              <a:t>原创力</a:t>
            </a:r>
            <a:r>
              <a:rPr lang="en-US" altLang="zh-CN" sz="9600" b="1" dirty="0">
                <a:solidFill>
                  <a:srgbClr val="00FF00"/>
                </a:solidFill>
              </a:rPr>
              <a:t>=</a:t>
            </a:r>
            <a:r>
              <a:rPr lang="zh-CN" altLang="en-US" sz="9600" b="1" dirty="0">
                <a:solidFill>
                  <a:srgbClr val="00FF00"/>
                </a:solidFill>
              </a:rPr>
              <a:t>自治力</a:t>
            </a:r>
          </a:p>
        </p:txBody>
      </p:sp>
    </p:spTree>
    <p:extLst>
      <p:ext uri="{BB962C8B-B14F-4D97-AF65-F5344CB8AC3E}">
        <p14:creationId xmlns:p14="http://schemas.microsoft.com/office/powerpoint/2010/main" val="192078312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140B89-A976-47C8-8A6A-C3B1454C4C58}"/>
              </a:ext>
            </a:extLst>
          </p:cNvPr>
          <p:cNvSpPr>
            <a:spLocks noGrp="1"/>
          </p:cNvSpPr>
          <p:nvPr>
            <p:ph type="title"/>
          </p:nvPr>
        </p:nvSpPr>
        <p:spPr/>
        <p:txBody>
          <a:bodyPr/>
          <a:lstStyle/>
          <a:p>
            <a:r>
              <a:rPr lang="zh-CN" altLang="en-US" dirty="0"/>
              <a:t>宪章逻辑模型</a:t>
            </a:r>
          </a:p>
        </p:txBody>
      </p:sp>
      <p:sp>
        <p:nvSpPr>
          <p:cNvPr id="3" name="内容占位符 2">
            <a:extLst>
              <a:ext uri="{FF2B5EF4-FFF2-40B4-BE49-F238E27FC236}">
                <a16:creationId xmlns:a16="http://schemas.microsoft.com/office/drawing/2014/main" id="{0639BCF5-2CA4-486F-AFC4-CCCEAF5509CA}"/>
              </a:ext>
            </a:extLst>
          </p:cNvPr>
          <p:cNvSpPr>
            <a:spLocks noGrp="1"/>
          </p:cNvSpPr>
          <p:nvPr>
            <p:ph idx="1"/>
          </p:nvPr>
        </p:nvSpPr>
        <p:spPr/>
        <p:txBody>
          <a:bodyPr>
            <a:normAutofit/>
          </a:bodyPr>
          <a:lstStyle/>
          <a:p>
            <a:r>
              <a:rPr lang="zh-CN" altLang="en-US" sz="2800" dirty="0">
                <a:solidFill>
                  <a:srgbClr val="FF0000"/>
                </a:solidFill>
              </a:rPr>
              <a:t>此处补充宪章的逻辑模型图</a:t>
            </a:r>
          </a:p>
        </p:txBody>
      </p:sp>
    </p:spTree>
    <p:extLst>
      <p:ext uri="{BB962C8B-B14F-4D97-AF65-F5344CB8AC3E}">
        <p14:creationId xmlns:p14="http://schemas.microsoft.com/office/powerpoint/2010/main" val="368379807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33B435-6912-4A0C-BC04-0049506E2CCF}"/>
              </a:ext>
            </a:extLst>
          </p:cNvPr>
          <p:cNvSpPr>
            <a:spLocks noGrp="1"/>
          </p:cNvSpPr>
          <p:nvPr>
            <p:ph type="title"/>
          </p:nvPr>
        </p:nvSpPr>
        <p:spPr/>
        <p:txBody>
          <a:bodyPr/>
          <a:lstStyle/>
          <a:p>
            <a:r>
              <a:rPr lang="zh-CN" altLang="en-US" dirty="0"/>
              <a:t>宪章</a:t>
            </a:r>
          </a:p>
        </p:txBody>
      </p:sp>
      <p:sp>
        <p:nvSpPr>
          <p:cNvPr id="3" name="内容占位符 2">
            <a:extLst>
              <a:ext uri="{FF2B5EF4-FFF2-40B4-BE49-F238E27FC236}">
                <a16:creationId xmlns:a16="http://schemas.microsoft.com/office/drawing/2014/main" id="{18E94C5E-0926-4718-9F4B-55AEB6E99461}"/>
              </a:ext>
            </a:extLst>
          </p:cNvPr>
          <p:cNvSpPr>
            <a:spLocks noGrp="1"/>
          </p:cNvSpPr>
          <p:nvPr>
            <p:ph idx="1"/>
          </p:nvPr>
        </p:nvSpPr>
        <p:spPr/>
        <p:txBody>
          <a:bodyPr/>
          <a:lstStyle/>
          <a:p>
            <a:r>
              <a:rPr lang="zh-CN" altLang="en-US" dirty="0"/>
              <a:t>资源配置的选择与组织的进化</a:t>
            </a:r>
            <a:endParaRPr lang="en-US" altLang="zh-CN" dirty="0"/>
          </a:p>
          <a:p>
            <a:r>
              <a:rPr lang="en-US" altLang="zh-CN" dirty="0"/>
              <a:t>1</a:t>
            </a:r>
            <a:r>
              <a:rPr lang="zh-CN" altLang="en-US" dirty="0"/>
              <a:t>、在改变课程体系之前，必须要改变组织的激励方式。因此需要让所有人包括老师清楚自己的权责以及对职业生涯的帮助</a:t>
            </a:r>
            <a:endParaRPr lang="en-US" altLang="zh-CN" dirty="0"/>
          </a:p>
          <a:p>
            <a:r>
              <a:rPr lang="en-US" altLang="zh-CN" dirty="0"/>
              <a:t>2</a:t>
            </a:r>
            <a:r>
              <a:rPr lang="zh-CN" altLang="en-US" dirty="0"/>
              <a:t>、所以，需要通过数字化宪章来让学生与教师共同参与</a:t>
            </a:r>
            <a:endParaRPr lang="en-US" altLang="zh-CN" dirty="0"/>
          </a:p>
          <a:p>
            <a:r>
              <a:rPr lang="en-US" altLang="zh-CN" dirty="0"/>
              <a:t>3</a:t>
            </a:r>
            <a:r>
              <a:rPr lang="zh-CN" altLang="en-US" dirty="0"/>
              <a:t>、学生应有自己的宪章、教师也应有自己的宪章</a:t>
            </a:r>
            <a:endParaRPr lang="en-US" altLang="zh-CN" dirty="0"/>
          </a:p>
          <a:p>
            <a:r>
              <a:rPr lang="en-US" altLang="zh-CN" dirty="0"/>
              <a:t>4</a:t>
            </a:r>
            <a:r>
              <a:rPr lang="zh-CN" altLang="en-US" dirty="0"/>
              <a:t>、宪章是活的文件，必须被与时俱进得修改（需要写个流程）</a:t>
            </a:r>
          </a:p>
        </p:txBody>
      </p:sp>
    </p:spTree>
    <p:extLst>
      <p:ext uri="{BB962C8B-B14F-4D97-AF65-F5344CB8AC3E}">
        <p14:creationId xmlns:p14="http://schemas.microsoft.com/office/powerpoint/2010/main" val="354579076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248F6F-551B-466E-B0FA-42C80D7B9ED3}"/>
              </a:ext>
            </a:extLst>
          </p:cNvPr>
          <p:cNvSpPr>
            <a:spLocks noGrp="1"/>
          </p:cNvSpPr>
          <p:nvPr>
            <p:ph type="title"/>
          </p:nvPr>
        </p:nvSpPr>
        <p:spPr/>
        <p:txBody>
          <a:bodyPr/>
          <a:lstStyle/>
          <a:p>
            <a:r>
              <a:rPr lang="zh-CN" altLang="en-US" dirty="0"/>
              <a:t>宪章的设计原则与方法</a:t>
            </a:r>
          </a:p>
        </p:txBody>
      </p:sp>
      <p:pic>
        <p:nvPicPr>
          <p:cNvPr id="4" name="内容占位符 3">
            <a:extLst>
              <a:ext uri="{FF2B5EF4-FFF2-40B4-BE49-F238E27FC236}">
                <a16:creationId xmlns:a16="http://schemas.microsoft.com/office/drawing/2014/main" id="{6381EFFA-63C9-4C03-91BF-B19AB81A2554}"/>
              </a:ext>
            </a:extLst>
          </p:cNvPr>
          <p:cNvPicPr>
            <a:picLocks noGrp="1" noChangeAspect="1"/>
          </p:cNvPicPr>
          <p:nvPr>
            <p:ph idx="1"/>
          </p:nvPr>
        </p:nvPicPr>
        <p:blipFill>
          <a:blip r:embed="rId3"/>
          <a:stretch>
            <a:fillRect/>
          </a:stretch>
        </p:blipFill>
        <p:spPr>
          <a:xfrm>
            <a:off x="705679" y="1929996"/>
            <a:ext cx="8256932" cy="3652900"/>
          </a:xfrm>
          <a:prstGeom prst="rect">
            <a:avLst/>
          </a:prstGeom>
        </p:spPr>
      </p:pic>
    </p:spTree>
    <p:extLst>
      <p:ext uri="{BB962C8B-B14F-4D97-AF65-F5344CB8AC3E}">
        <p14:creationId xmlns:p14="http://schemas.microsoft.com/office/powerpoint/2010/main" val="207685706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67EBDA1-4778-4B29-8E29-453721E0C859}"/>
              </a:ext>
            </a:extLst>
          </p:cNvPr>
          <p:cNvSpPr>
            <a:spLocks noGrp="1"/>
          </p:cNvSpPr>
          <p:nvPr>
            <p:ph type="title"/>
          </p:nvPr>
        </p:nvSpPr>
        <p:spPr/>
        <p:txBody>
          <a:bodyPr/>
          <a:lstStyle/>
          <a:p>
            <a:r>
              <a:rPr lang="zh-CN" altLang="en-US" dirty="0"/>
              <a:t>学生宪章内容</a:t>
            </a:r>
          </a:p>
        </p:txBody>
      </p:sp>
      <p:sp>
        <p:nvSpPr>
          <p:cNvPr id="3" name="内容占位符 2">
            <a:extLst>
              <a:ext uri="{FF2B5EF4-FFF2-40B4-BE49-F238E27FC236}">
                <a16:creationId xmlns:a16="http://schemas.microsoft.com/office/drawing/2014/main" id="{8C5E4895-C218-4665-AD08-E0519E788D3A}"/>
              </a:ext>
            </a:extLst>
          </p:cNvPr>
          <p:cNvSpPr>
            <a:spLocks noGrp="1"/>
          </p:cNvSpPr>
          <p:nvPr>
            <p:ph idx="1"/>
          </p:nvPr>
        </p:nvSpPr>
        <p:spPr/>
        <p:txBody>
          <a:bodyPr/>
          <a:lstStyle/>
          <a:p>
            <a:endParaRPr lang="zh-CN" altLang="en-US" dirty="0"/>
          </a:p>
        </p:txBody>
      </p:sp>
      <p:pic>
        <p:nvPicPr>
          <p:cNvPr id="4" name="图片 3">
            <a:extLst>
              <a:ext uri="{FF2B5EF4-FFF2-40B4-BE49-F238E27FC236}">
                <a16:creationId xmlns:a16="http://schemas.microsoft.com/office/drawing/2014/main" id="{B3A28B9D-06B9-4206-ACED-282C33EA6D90}"/>
              </a:ext>
            </a:extLst>
          </p:cNvPr>
          <p:cNvPicPr>
            <a:picLocks noChangeAspect="1"/>
          </p:cNvPicPr>
          <p:nvPr/>
        </p:nvPicPr>
        <p:blipFill>
          <a:blip r:embed="rId3"/>
          <a:stretch>
            <a:fillRect/>
          </a:stretch>
        </p:blipFill>
        <p:spPr>
          <a:xfrm>
            <a:off x="954156" y="2226469"/>
            <a:ext cx="6460435" cy="3036852"/>
          </a:xfrm>
          <a:prstGeom prst="rect">
            <a:avLst/>
          </a:prstGeom>
        </p:spPr>
      </p:pic>
    </p:spTree>
    <p:extLst>
      <p:ext uri="{BB962C8B-B14F-4D97-AF65-F5344CB8AC3E}">
        <p14:creationId xmlns:p14="http://schemas.microsoft.com/office/powerpoint/2010/main" val="40770436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77906C-6BB4-4165-A212-7040475F37C3}"/>
              </a:ext>
            </a:extLst>
          </p:cNvPr>
          <p:cNvSpPr>
            <a:spLocks noGrp="1"/>
          </p:cNvSpPr>
          <p:nvPr>
            <p:ph type="title"/>
          </p:nvPr>
        </p:nvSpPr>
        <p:spPr/>
        <p:txBody>
          <a:bodyPr>
            <a:normAutofit/>
          </a:bodyPr>
          <a:lstStyle/>
          <a:p>
            <a:r>
              <a:rPr lang="zh-CN" altLang="en-US" sz="3600" dirty="0"/>
              <a:t>新生产范式的到来</a:t>
            </a:r>
            <a:br>
              <a:rPr lang="en-US" altLang="zh-CN" sz="3600" dirty="0"/>
            </a:br>
            <a:r>
              <a:rPr lang="zh-CN" altLang="en-US" sz="3600" dirty="0"/>
              <a:t>引发了教学方式转变的必要性</a:t>
            </a:r>
            <a:endParaRPr lang="zh-CN" altLang="en-US" dirty="0"/>
          </a:p>
        </p:txBody>
      </p:sp>
      <p:sp>
        <p:nvSpPr>
          <p:cNvPr id="3" name="内容占位符 2">
            <a:extLst>
              <a:ext uri="{FF2B5EF4-FFF2-40B4-BE49-F238E27FC236}">
                <a16:creationId xmlns:a16="http://schemas.microsoft.com/office/drawing/2014/main" id="{4C81F1C6-BF40-40E8-9548-EE00A8648CE2}"/>
              </a:ext>
            </a:extLst>
          </p:cNvPr>
          <p:cNvSpPr>
            <a:spLocks noGrp="1"/>
          </p:cNvSpPr>
          <p:nvPr>
            <p:ph idx="1"/>
          </p:nvPr>
        </p:nvSpPr>
        <p:spPr>
          <a:xfrm>
            <a:off x="752415" y="2610473"/>
            <a:ext cx="3406664" cy="2969009"/>
          </a:xfrm>
        </p:spPr>
        <p:txBody>
          <a:bodyPr>
            <a:normAutofit/>
          </a:bodyPr>
          <a:lstStyle/>
          <a:p>
            <a:pPr marL="34290" indent="0">
              <a:buNone/>
            </a:pPr>
            <a:r>
              <a:rPr lang="zh-CN" altLang="en-US" dirty="0">
                <a:solidFill>
                  <a:schemeClr val="tx1"/>
                </a:solidFill>
              </a:rPr>
              <a:t>即将到来的</a:t>
            </a:r>
            <a:r>
              <a:rPr lang="en-US" altLang="zh-CN" dirty="0">
                <a:solidFill>
                  <a:schemeClr val="tx1"/>
                </a:solidFill>
              </a:rPr>
              <a:t>5G</a:t>
            </a:r>
            <a:r>
              <a:rPr lang="zh-CN" altLang="en-US" dirty="0">
                <a:solidFill>
                  <a:schemeClr val="tx1"/>
                </a:solidFill>
              </a:rPr>
              <a:t>和移动计算的数据处理总量，各种分布式的微型工厂，包括创客空间，都能有复杂的加工与设计制造的能力，所以，碎片化的信息与碎片化的生产力将更加地分散在全球各地。</a:t>
            </a:r>
            <a:r>
              <a:rPr lang="en-US" altLang="zh-CN" dirty="0" err="1">
                <a:solidFill>
                  <a:schemeClr val="tx1"/>
                </a:solidFill>
              </a:rPr>
              <a:t>iCenter</a:t>
            </a:r>
            <a:r>
              <a:rPr lang="zh-CN" altLang="en-US" dirty="0">
                <a:solidFill>
                  <a:schemeClr val="tx1"/>
                </a:solidFill>
              </a:rPr>
              <a:t>（基础工业训练中心）作为一个多功能的教学与实验中心，可以展现一种全新的风貌，引领生产与学习的新范式。</a:t>
            </a:r>
            <a:endParaRPr lang="en-US" altLang="zh-CN" dirty="0">
              <a:solidFill>
                <a:schemeClr val="tx1"/>
              </a:solidFill>
            </a:endParaRPr>
          </a:p>
          <a:p>
            <a:endParaRPr lang="zh-CN" altLang="en-US" dirty="0">
              <a:solidFill>
                <a:schemeClr val="tx1"/>
              </a:solidFill>
            </a:endParaRPr>
          </a:p>
        </p:txBody>
      </p:sp>
      <p:pic>
        <p:nvPicPr>
          <p:cNvPr id="11" name="图片 10">
            <a:extLst>
              <a:ext uri="{FF2B5EF4-FFF2-40B4-BE49-F238E27FC236}">
                <a16:creationId xmlns:a16="http://schemas.microsoft.com/office/drawing/2014/main" id="{F0318F71-4D34-4698-8C79-202FBFF215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42592" y="2610473"/>
            <a:ext cx="3836567" cy="2877425"/>
          </a:xfrm>
          <a:prstGeom prst="rect">
            <a:avLst/>
          </a:prstGeom>
        </p:spPr>
      </p:pic>
    </p:spTree>
    <p:extLst>
      <p:ext uri="{BB962C8B-B14F-4D97-AF65-F5344CB8AC3E}">
        <p14:creationId xmlns:p14="http://schemas.microsoft.com/office/powerpoint/2010/main" val="381198716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FCFA65-710C-402B-BABD-9E8A0898B4E1}"/>
              </a:ext>
            </a:extLst>
          </p:cNvPr>
          <p:cNvSpPr>
            <a:spLocks noGrp="1"/>
          </p:cNvSpPr>
          <p:nvPr>
            <p:ph type="title"/>
          </p:nvPr>
        </p:nvSpPr>
        <p:spPr/>
        <p:txBody>
          <a:bodyPr/>
          <a:lstStyle/>
          <a:p>
            <a:r>
              <a:rPr lang="zh-CN" altLang="en-US" dirty="0"/>
              <a:t>对清华教师管理的建议</a:t>
            </a:r>
          </a:p>
        </p:txBody>
      </p:sp>
      <p:sp>
        <p:nvSpPr>
          <p:cNvPr id="3" name="内容占位符 2">
            <a:extLst>
              <a:ext uri="{FF2B5EF4-FFF2-40B4-BE49-F238E27FC236}">
                <a16:creationId xmlns:a16="http://schemas.microsoft.com/office/drawing/2014/main" id="{12FBC078-55BB-44D9-B456-61780A039F3F}"/>
              </a:ext>
            </a:extLst>
          </p:cNvPr>
          <p:cNvSpPr>
            <a:spLocks noGrp="1"/>
          </p:cNvSpPr>
          <p:nvPr>
            <p:ph idx="1"/>
          </p:nvPr>
        </p:nvSpPr>
        <p:spPr/>
        <p:txBody>
          <a:bodyPr>
            <a:normAutofit/>
          </a:bodyPr>
          <a:lstStyle/>
          <a:p>
            <a:r>
              <a:rPr lang="zh-CN" altLang="en-US" sz="2800" dirty="0">
                <a:solidFill>
                  <a:schemeClr val="tx1"/>
                </a:solidFill>
              </a:rPr>
              <a:t>本页内容：将人事制度改革，当做整个清华改变教师管理方法的契机，并且要强调，宪章的撰写必须要有运营以及接受宪章管辖的人参与撰写，才能发挥效果，就像是目前我们的学生们在没有参与宪章撰写的前提下，经常不知道自己的责任与义务</a:t>
            </a:r>
          </a:p>
          <a:p>
            <a:endParaRPr lang="zh-CN" altLang="en-US" sz="2800" dirty="0">
              <a:solidFill>
                <a:schemeClr val="tx1"/>
              </a:solidFill>
            </a:endParaRPr>
          </a:p>
        </p:txBody>
      </p:sp>
    </p:spTree>
    <p:extLst>
      <p:ext uri="{BB962C8B-B14F-4D97-AF65-F5344CB8AC3E}">
        <p14:creationId xmlns:p14="http://schemas.microsoft.com/office/powerpoint/2010/main" val="272719004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E7644C-2B77-413D-AF90-0733FD36C5FD}"/>
              </a:ext>
            </a:extLst>
          </p:cNvPr>
          <p:cNvSpPr>
            <a:spLocks noGrp="1"/>
          </p:cNvSpPr>
          <p:nvPr>
            <p:ph type="title"/>
          </p:nvPr>
        </p:nvSpPr>
        <p:spPr/>
        <p:txBody>
          <a:bodyPr/>
          <a:lstStyle/>
          <a:p>
            <a:r>
              <a:rPr lang="zh-CN" altLang="en-US" dirty="0"/>
              <a:t>数字化宪章与微服务、</a:t>
            </a:r>
            <a:r>
              <a:rPr lang="en-US" altLang="zh-CN" dirty="0" err="1"/>
              <a:t>iCenter</a:t>
            </a:r>
            <a:r>
              <a:rPr lang="zh-CN" altLang="en-US" dirty="0"/>
              <a:t>的关联</a:t>
            </a:r>
          </a:p>
        </p:txBody>
      </p:sp>
      <p:sp>
        <p:nvSpPr>
          <p:cNvPr id="3" name="内容占位符 2">
            <a:extLst>
              <a:ext uri="{FF2B5EF4-FFF2-40B4-BE49-F238E27FC236}">
                <a16:creationId xmlns:a16="http://schemas.microsoft.com/office/drawing/2014/main" id="{90F93D99-4F54-4698-BB60-50196D879D97}"/>
              </a:ext>
            </a:extLst>
          </p:cNvPr>
          <p:cNvSpPr>
            <a:spLocks noGrp="1"/>
          </p:cNvSpPr>
          <p:nvPr>
            <p:ph idx="1"/>
          </p:nvPr>
        </p:nvSpPr>
        <p:spPr/>
        <p:txBody>
          <a:bodyPr>
            <a:normAutofit/>
          </a:bodyPr>
          <a:lstStyle/>
          <a:p>
            <a:r>
              <a:rPr lang="zh-CN" altLang="en-US" sz="3200" dirty="0">
                <a:solidFill>
                  <a:schemeClr val="tx1"/>
                </a:solidFill>
              </a:rPr>
              <a:t>宪章的运行方法必须加上具有实时数据效果的内容管理，维服务才能掌握宪章执行的过程数据，这是传统的宪章，没有的功能，也因为没有相应所以这是我们学生们在建设了这一套，微服务系统对</a:t>
            </a:r>
            <a:r>
              <a:rPr lang="en-US" altLang="zh-CN" sz="3200" dirty="0" err="1">
                <a:solidFill>
                  <a:schemeClr val="tx1"/>
                </a:solidFill>
              </a:rPr>
              <a:t>iCenter</a:t>
            </a:r>
            <a:r>
              <a:rPr lang="zh-CN" altLang="en-US" sz="3200" dirty="0">
                <a:solidFill>
                  <a:schemeClr val="tx1"/>
                </a:solidFill>
              </a:rPr>
              <a:t>的基础建设的直接贡献</a:t>
            </a:r>
          </a:p>
          <a:p>
            <a:endParaRPr lang="zh-CN" altLang="en-US" sz="3200" dirty="0">
              <a:solidFill>
                <a:schemeClr val="tx1"/>
              </a:solidFill>
            </a:endParaRPr>
          </a:p>
        </p:txBody>
      </p:sp>
    </p:spTree>
    <p:extLst>
      <p:ext uri="{BB962C8B-B14F-4D97-AF65-F5344CB8AC3E}">
        <p14:creationId xmlns:p14="http://schemas.microsoft.com/office/powerpoint/2010/main" val="373489294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248F6F-551B-466E-B0FA-42C80D7B9ED3}"/>
              </a:ext>
            </a:extLst>
          </p:cNvPr>
          <p:cNvSpPr>
            <a:spLocks noGrp="1"/>
          </p:cNvSpPr>
          <p:nvPr>
            <p:ph type="title"/>
          </p:nvPr>
        </p:nvSpPr>
        <p:spPr/>
        <p:txBody>
          <a:bodyPr/>
          <a:lstStyle/>
          <a:p>
            <a:r>
              <a:rPr lang="zh-CN" altLang="en-US" dirty="0"/>
              <a:t>数据科技驱动的宪章（即后续修订方向）</a:t>
            </a:r>
          </a:p>
        </p:txBody>
      </p:sp>
      <p:sp>
        <p:nvSpPr>
          <p:cNvPr id="5" name="内容占位符 4">
            <a:extLst>
              <a:ext uri="{FF2B5EF4-FFF2-40B4-BE49-F238E27FC236}">
                <a16:creationId xmlns:a16="http://schemas.microsoft.com/office/drawing/2014/main" id="{5DC9487A-F463-49FA-9658-8CC7C659517D}"/>
              </a:ext>
            </a:extLst>
          </p:cNvPr>
          <p:cNvSpPr>
            <a:spLocks noGrp="1"/>
          </p:cNvSpPr>
          <p:nvPr>
            <p:ph idx="1"/>
          </p:nvPr>
        </p:nvSpPr>
        <p:spPr/>
        <p:txBody>
          <a:bodyPr>
            <a:normAutofit lnSpcReduction="10000"/>
          </a:bodyPr>
          <a:lstStyle/>
          <a:p>
            <a:r>
              <a:rPr lang="zh-CN" altLang="en-US" dirty="0">
                <a:solidFill>
                  <a:schemeClr val="tx1"/>
                </a:solidFill>
              </a:rPr>
              <a:t>根据今年度的教学活动执行现状，我们体认了没有数据工具支撑的宪章，无法在此人数规模的协作任务下执行，因此有以下几点（需要把这添加到宪章中）：</a:t>
            </a:r>
          </a:p>
          <a:p>
            <a:r>
              <a:rPr lang="en-US" altLang="zh-CN" dirty="0">
                <a:solidFill>
                  <a:schemeClr val="tx1"/>
                </a:solidFill>
              </a:rPr>
              <a:t>1. </a:t>
            </a:r>
            <a:r>
              <a:rPr lang="zh-CN" altLang="en-US" dirty="0">
                <a:solidFill>
                  <a:schemeClr val="tx1"/>
                </a:solidFill>
              </a:rPr>
              <a:t>宪章组的所有程序应该有统一的</a:t>
            </a:r>
            <a:r>
              <a:rPr lang="en-US" altLang="zh-CN" dirty="0">
                <a:solidFill>
                  <a:schemeClr val="tx1"/>
                </a:solidFill>
              </a:rPr>
              <a:t>wiki</a:t>
            </a:r>
            <a:r>
              <a:rPr lang="zh-CN" altLang="en-US" dirty="0">
                <a:solidFill>
                  <a:schemeClr val="tx1"/>
                </a:solidFill>
              </a:rPr>
              <a:t>平台或当时的服务平台来传递政令和签名认证参与；</a:t>
            </a:r>
          </a:p>
          <a:p>
            <a:r>
              <a:rPr lang="en-US" altLang="zh-CN" dirty="0">
                <a:solidFill>
                  <a:schemeClr val="tx1"/>
                </a:solidFill>
              </a:rPr>
              <a:t>2. </a:t>
            </a:r>
            <a:r>
              <a:rPr lang="zh-CN" altLang="en-US" dirty="0">
                <a:solidFill>
                  <a:schemeClr val="tx1"/>
                </a:solidFill>
              </a:rPr>
              <a:t>数据分析工具类似</a:t>
            </a:r>
            <a:r>
              <a:rPr lang="en-US" altLang="zh-CN" dirty="0" err="1">
                <a:solidFill>
                  <a:schemeClr val="tx1"/>
                </a:solidFill>
              </a:rPr>
              <a:t>Matomo</a:t>
            </a:r>
            <a:r>
              <a:rPr lang="zh-CN" altLang="en-US" dirty="0">
                <a:solidFill>
                  <a:schemeClr val="tx1"/>
                </a:solidFill>
              </a:rPr>
              <a:t>与</a:t>
            </a:r>
            <a:r>
              <a:rPr lang="en-US" altLang="zh-CN" dirty="0">
                <a:solidFill>
                  <a:schemeClr val="tx1"/>
                </a:solidFill>
              </a:rPr>
              <a:t>Kibana</a:t>
            </a:r>
            <a:r>
              <a:rPr lang="zh-CN" altLang="en-US" dirty="0">
                <a:solidFill>
                  <a:schemeClr val="tx1"/>
                </a:solidFill>
              </a:rPr>
              <a:t>应该配合在政令发布之前观测相关命名空间内容，从而通过公开发布的群体行为数据，用来作为修订政令与参与投票或发表意见的根据，大前提是在</a:t>
            </a:r>
            <a:r>
              <a:rPr lang="en-US" altLang="zh-CN" dirty="0">
                <a:solidFill>
                  <a:schemeClr val="tx1"/>
                </a:solidFill>
              </a:rPr>
              <a:t>400</a:t>
            </a:r>
            <a:r>
              <a:rPr lang="zh-CN" altLang="en-US" dirty="0">
                <a:solidFill>
                  <a:schemeClr val="tx1"/>
                </a:solidFill>
              </a:rPr>
              <a:t>人甚至在跨</a:t>
            </a:r>
            <a:r>
              <a:rPr lang="en-US" altLang="zh-CN" dirty="0">
                <a:solidFill>
                  <a:schemeClr val="tx1"/>
                </a:solidFill>
              </a:rPr>
              <a:t>8</a:t>
            </a:r>
            <a:r>
              <a:rPr lang="zh-CN" altLang="en-US" dirty="0">
                <a:solidFill>
                  <a:schemeClr val="tx1"/>
                </a:solidFill>
              </a:rPr>
              <a:t>届的</a:t>
            </a:r>
            <a:r>
              <a:rPr lang="en-US" altLang="zh-CN" dirty="0">
                <a:solidFill>
                  <a:schemeClr val="tx1"/>
                </a:solidFill>
              </a:rPr>
              <a:t>MEM</a:t>
            </a:r>
            <a:r>
              <a:rPr lang="zh-CN" altLang="en-US" dirty="0">
                <a:solidFill>
                  <a:schemeClr val="tx1"/>
                </a:solidFill>
              </a:rPr>
              <a:t>学生总数情况下，没有类似工具，则无法协调这么大规模（上千人）的意见与行动，应通过类似</a:t>
            </a:r>
            <a:r>
              <a:rPr lang="en-US" altLang="zh-CN" dirty="0" err="1">
                <a:solidFill>
                  <a:schemeClr val="tx1"/>
                </a:solidFill>
              </a:rPr>
              <a:t>Matoma</a:t>
            </a:r>
            <a:r>
              <a:rPr lang="zh-CN" altLang="en-US" dirty="0">
                <a:solidFill>
                  <a:schemeClr val="tx1"/>
                </a:solidFill>
              </a:rPr>
              <a:t>等分析工具采集相关群体的行为数据与政令相关的逻辑模型内容，从而发布为政令的分析背景与可观测的公开化数据，引导参与者发表意见与参与决策。</a:t>
            </a:r>
          </a:p>
          <a:p>
            <a:r>
              <a:rPr lang="en-US" altLang="zh-CN" dirty="0">
                <a:solidFill>
                  <a:schemeClr val="tx1"/>
                </a:solidFill>
              </a:rPr>
              <a:t>3. </a:t>
            </a:r>
            <a:r>
              <a:rPr lang="zh-CN" altLang="en-US" dirty="0">
                <a:solidFill>
                  <a:schemeClr val="tx1"/>
                </a:solidFill>
              </a:rPr>
              <a:t>此类的平台、工具和数据（</a:t>
            </a:r>
            <a:r>
              <a:rPr lang="en-US" altLang="zh-CN" dirty="0">
                <a:solidFill>
                  <a:schemeClr val="tx1"/>
                </a:solidFill>
              </a:rPr>
              <a:t>Wiki</a:t>
            </a:r>
            <a:r>
              <a:rPr lang="zh-CN" altLang="en-US" dirty="0">
                <a:solidFill>
                  <a:schemeClr val="tx1"/>
                </a:solidFill>
              </a:rPr>
              <a:t>、</a:t>
            </a:r>
            <a:r>
              <a:rPr lang="en-US" altLang="zh-CN" dirty="0" err="1">
                <a:solidFill>
                  <a:schemeClr val="tx1"/>
                </a:solidFill>
              </a:rPr>
              <a:t>Matomo</a:t>
            </a:r>
            <a:r>
              <a:rPr lang="zh-CN" altLang="en-US" dirty="0">
                <a:solidFill>
                  <a:schemeClr val="tx1"/>
                </a:solidFill>
              </a:rPr>
              <a:t>与</a:t>
            </a:r>
            <a:r>
              <a:rPr lang="en-US" altLang="zh-CN" dirty="0">
                <a:solidFill>
                  <a:schemeClr val="tx1"/>
                </a:solidFill>
              </a:rPr>
              <a:t>Kibana</a:t>
            </a:r>
            <a:r>
              <a:rPr lang="zh-CN" altLang="en-US" dirty="0">
                <a:solidFill>
                  <a:schemeClr val="tx1"/>
                </a:solidFill>
              </a:rPr>
              <a:t>等）要植入整个宪章的各种撰写与修订的流程，并根据此类数据观测与展示工具，修订宪章的相关专有词汇（命名空间），从而让所有参与者对明确的时空背景与政令所传达的信息有公开而明确的定义，此类定义均会发布在可供所有参与者参与编辑的</a:t>
            </a:r>
            <a:r>
              <a:rPr lang="en-US" altLang="zh-CN" dirty="0">
                <a:solidFill>
                  <a:schemeClr val="tx1"/>
                </a:solidFill>
              </a:rPr>
              <a:t>wiki</a:t>
            </a:r>
            <a:r>
              <a:rPr lang="zh-CN" altLang="en-US" dirty="0">
                <a:solidFill>
                  <a:schemeClr val="tx1"/>
                </a:solidFill>
              </a:rPr>
              <a:t>数据库中。</a:t>
            </a:r>
          </a:p>
        </p:txBody>
      </p:sp>
    </p:spTree>
    <p:extLst>
      <p:ext uri="{BB962C8B-B14F-4D97-AF65-F5344CB8AC3E}">
        <p14:creationId xmlns:p14="http://schemas.microsoft.com/office/powerpoint/2010/main" val="136067090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7D4119-F12B-45AE-956F-1FF653299EC4}"/>
              </a:ext>
            </a:extLst>
          </p:cNvPr>
          <p:cNvSpPr>
            <a:spLocks noGrp="1"/>
          </p:cNvSpPr>
          <p:nvPr>
            <p:ph type="title"/>
          </p:nvPr>
        </p:nvSpPr>
        <p:spPr/>
        <p:txBody>
          <a:bodyPr/>
          <a:lstStyle/>
          <a:p>
            <a:r>
              <a:rPr lang="zh-CN" altLang="en-US" dirty="0"/>
              <a:t>把</a:t>
            </a:r>
            <a:r>
              <a:rPr lang="en-US" altLang="zh-CN" dirty="0" err="1"/>
              <a:t>iCenter</a:t>
            </a:r>
            <a:r>
              <a:rPr lang="zh-CN" altLang="en-US" dirty="0"/>
              <a:t>变成具有生产能力的图书馆（即信息素养）</a:t>
            </a:r>
          </a:p>
        </p:txBody>
      </p:sp>
      <p:sp>
        <p:nvSpPr>
          <p:cNvPr id="3" name="内容占位符 2">
            <a:extLst>
              <a:ext uri="{FF2B5EF4-FFF2-40B4-BE49-F238E27FC236}">
                <a16:creationId xmlns:a16="http://schemas.microsoft.com/office/drawing/2014/main" id="{33961888-4886-41D3-A864-D74858DA3556}"/>
              </a:ext>
            </a:extLst>
          </p:cNvPr>
          <p:cNvSpPr>
            <a:spLocks noGrp="1"/>
          </p:cNvSpPr>
          <p:nvPr>
            <p:ph idx="1"/>
          </p:nvPr>
        </p:nvSpPr>
        <p:spPr/>
        <p:txBody>
          <a:bodyPr>
            <a:normAutofit lnSpcReduction="10000"/>
          </a:bodyPr>
          <a:lstStyle/>
          <a:p>
            <a:r>
              <a:rPr lang="zh-CN" altLang="en-US" dirty="0">
                <a:solidFill>
                  <a:schemeClr val="tx1"/>
                </a:solidFill>
              </a:rPr>
              <a:t>最重要的一个学校资源：图书馆和</a:t>
            </a:r>
            <a:r>
              <a:rPr lang="en-US" altLang="zh-CN" dirty="0" err="1">
                <a:solidFill>
                  <a:schemeClr val="tx1"/>
                </a:solidFill>
              </a:rPr>
              <a:t>iCenter</a:t>
            </a:r>
            <a:r>
              <a:rPr lang="en-US" altLang="zh-CN" dirty="0">
                <a:solidFill>
                  <a:schemeClr val="tx1"/>
                </a:solidFill>
              </a:rPr>
              <a:t> </a:t>
            </a:r>
            <a:r>
              <a:rPr lang="zh-CN" altLang="en-US" dirty="0">
                <a:solidFill>
                  <a:schemeClr val="tx1"/>
                </a:solidFill>
              </a:rPr>
              <a:t>的结合，也该放到大纲中，跟数据出版工作流结合在一起</a:t>
            </a:r>
            <a:br>
              <a:rPr lang="zh-CN" altLang="en-US" dirty="0">
                <a:solidFill>
                  <a:schemeClr val="tx1"/>
                </a:solidFill>
              </a:rPr>
            </a:br>
            <a:r>
              <a:rPr lang="en-US" altLang="zh-CN" dirty="0">
                <a:solidFill>
                  <a:schemeClr val="tx1"/>
                </a:solidFill>
                <a:hlinkClick r:id="rId2">
                  <a:extLst>
                    <a:ext uri="{A12FA001-AC4F-418D-AE19-62706E023703}">
                      <ahyp:hlinkClr xmlns:ahyp="http://schemas.microsoft.com/office/drawing/2018/hyperlinkcolor" val="tx"/>
                    </a:ext>
                  </a:extLst>
                </a:hlinkClick>
              </a:rPr>
              <a:t>http://lib.tsinghua.edu.cn</a:t>
            </a:r>
            <a:endParaRPr lang="zh-CN" altLang="en-US" dirty="0">
              <a:solidFill>
                <a:schemeClr val="tx1"/>
              </a:solidFill>
            </a:endParaRPr>
          </a:p>
          <a:p>
            <a:r>
              <a:rPr lang="zh-CN" altLang="en-US" dirty="0">
                <a:solidFill>
                  <a:schemeClr val="tx1"/>
                </a:solidFill>
              </a:rPr>
              <a:t>知道如何使用图书馆，以及如何加强同学们的信息素养，是整套入学导引课的重头戏，本来前面几年的学生，都被要求在每日的学习报告中，要加入几条有效的参考文献，今年虽然也不例外，但是我在台上反复讲这一件本来所有大学生都该有的基本要求的次数不多，并不表示这一件事不重要。所以，在这本建议书中，加入如何让</a:t>
            </a:r>
            <a:r>
              <a:rPr lang="en-US" altLang="zh-CN" dirty="0" err="1">
                <a:solidFill>
                  <a:schemeClr val="tx1"/>
                </a:solidFill>
              </a:rPr>
              <a:t>iCenter</a:t>
            </a:r>
            <a:r>
              <a:rPr lang="zh-CN" altLang="en-US" dirty="0">
                <a:solidFill>
                  <a:schemeClr val="tx1"/>
                </a:solidFill>
              </a:rPr>
              <a:t>能成为互补于图书馆的一个倡议，将是一个重要的思路，因为本校的图书馆，在创客空间的最高点，也来找过我们，希望能把部份的图书馆空间，建设为可以动手的创客空间。这个想法，其实可以开展成为一个重要的未来发展建议内容。也就是如何让</a:t>
            </a:r>
            <a:r>
              <a:rPr lang="en-US" altLang="zh-CN" dirty="0" err="1">
                <a:solidFill>
                  <a:schemeClr val="tx1"/>
                </a:solidFill>
              </a:rPr>
              <a:t>iCenter</a:t>
            </a:r>
            <a:r>
              <a:rPr lang="zh-CN" altLang="en-US" dirty="0">
                <a:solidFill>
                  <a:schemeClr val="tx1"/>
                </a:solidFill>
              </a:rPr>
              <a:t>（创客空间）成为一个可以动手的图书馆，而图书馆，成为一个存放客调用知识内容的创客空间。这种交叉融合的思路，可以写进我们的建议书，加强公共资源的复用性，也就是扩大参与群体的规模，增加资源重组的可能性，以及通过</a:t>
            </a:r>
            <a:r>
              <a:rPr lang="en-US" altLang="zh-CN" dirty="0" err="1">
                <a:solidFill>
                  <a:schemeClr val="tx1"/>
                </a:solidFill>
              </a:rPr>
              <a:t>MediaWiki</a:t>
            </a:r>
            <a:r>
              <a:rPr lang="zh-CN" altLang="en-US" dirty="0">
                <a:solidFill>
                  <a:schemeClr val="tx1"/>
                </a:solidFill>
              </a:rPr>
              <a:t>和</a:t>
            </a:r>
            <a:r>
              <a:rPr lang="en-US" altLang="zh-CN" dirty="0" err="1">
                <a:solidFill>
                  <a:schemeClr val="tx1"/>
                </a:solidFill>
              </a:rPr>
              <a:t>iCenter</a:t>
            </a:r>
            <a:r>
              <a:rPr lang="zh-CN" altLang="en-US" dirty="0">
                <a:solidFill>
                  <a:schemeClr val="tx1"/>
                </a:solidFill>
              </a:rPr>
              <a:t>的数字出版工作机能，让信息可以被实体化，让实体可以被</a:t>
            </a:r>
            <a:r>
              <a:rPr lang="en-US" altLang="zh-CN" dirty="0" err="1">
                <a:solidFill>
                  <a:schemeClr val="tx1"/>
                </a:solidFill>
              </a:rPr>
              <a:t>MediaWiki</a:t>
            </a:r>
            <a:r>
              <a:rPr lang="zh-CN" altLang="en-US" dirty="0">
                <a:solidFill>
                  <a:schemeClr val="tx1"/>
                </a:solidFill>
              </a:rPr>
              <a:t>，以及数字出版工作流给信息化，从而推动学习系统的可观测性。</a:t>
            </a:r>
          </a:p>
          <a:p>
            <a:endParaRPr lang="zh-CN" altLang="en-US" b="1" dirty="0">
              <a:solidFill>
                <a:schemeClr val="tx1"/>
              </a:solidFill>
            </a:endParaRPr>
          </a:p>
        </p:txBody>
      </p:sp>
    </p:spTree>
    <p:extLst>
      <p:ext uri="{BB962C8B-B14F-4D97-AF65-F5344CB8AC3E}">
        <p14:creationId xmlns:p14="http://schemas.microsoft.com/office/powerpoint/2010/main" val="323212758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207CBE-5181-45C9-A8CF-2C51F1CFC528}"/>
              </a:ext>
            </a:extLst>
          </p:cNvPr>
          <p:cNvSpPr>
            <a:spLocks noGrp="1"/>
          </p:cNvSpPr>
          <p:nvPr>
            <p:ph type="title"/>
          </p:nvPr>
        </p:nvSpPr>
        <p:spPr/>
        <p:txBody>
          <a:bodyPr/>
          <a:lstStyle/>
          <a:p>
            <a:r>
              <a:rPr lang="zh-CN" altLang="en-US" dirty="0"/>
              <a:t>与国际教育机构、国际创客空间的联系</a:t>
            </a:r>
          </a:p>
        </p:txBody>
      </p:sp>
      <p:sp>
        <p:nvSpPr>
          <p:cNvPr id="3" name="内容占位符 2">
            <a:extLst>
              <a:ext uri="{FF2B5EF4-FFF2-40B4-BE49-F238E27FC236}">
                <a16:creationId xmlns:a16="http://schemas.microsoft.com/office/drawing/2014/main" id="{C1CF8019-24CF-4D08-B4AF-355DC3F403D1}"/>
              </a:ext>
            </a:extLst>
          </p:cNvPr>
          <p:cNvSpPr>
            <a:spLocks noGrp="1"/>
          </p:cNvSpPr>
          <p:nvPr>
            <p:ph idx="1"/>
          </p:nvPr>
        </p:nvSpPr>
        <p:spPr/>
        <p:txBody>
          <a:bodyPr/>
          <a:lstStyle/>
          <a:p>
            <a:r>
              <a:rPr lang="en-US" altLang="zh-CN" dirty="0"/>
              <a:t>1</a:t>
            </a:r>
            <a:r>
              <a:rPr lang="zh-CN" altLang="en-US" dirty="0"/>
              <a:t>、跟</a:t>
            </a:r>
            <a:r>
              <a:rPr lang="en-US" altLang="zh-CN" dirty="0"/>
              <a:t>OECD</a:t>
            </a:r>
            <a:r>
              <a:rPr lang="zh-CN" altLang="en-US" dirty="0"/>
              <a:t>教育部以及</a:t>
            </a:r>
            <a:r>
              <a:rPr lang="en-US" altLang="zh-CN" dirty="0"/>
              <a:t>UNESCO</a:t>
            </a:r>
            <a:r>
              <a:rPr lang="zh-CN" altLang="en-US" dirty="0"/>
              <a:t>（联合国教科文组织）的联系</a:t>
            </a:r>
            <a:endParaRPr lang="en-US" altLang="zh-CN" dirty="0"/>
          </a:p>
          <a:p>
            <a:r>
              <a:rPr lang="en-US" altLang="zh-CN" dirty="0"/>
              <a:t>2</a:t>
            </a:r>
            <a:r>
              <a:rPr lang="zh-CN" altLang="en-US" dirty="0"/>
              <a:t>、跟国际双创教育组织</a:t>
            </a:r>
            <a:r>
              <a:rPr lang="en-US" altLang="zh-CN" dirty="0"/>
              <a:t>IEEAC</a:t>
            </a:r>
            <a:r>
              <a:rPr lang="zh-CN" altLang="en-US" dirty="0"/>
              <a:t>的联系</a:t>
            </a:r>
            <a:endParaRPr lang="en-US" altLang="zh-CN" dirty="0"/>
          </a:p>
          <a:p>
            <a:r>
              <a:rPr lang="en-US" altLang="zh-CN" dirty="0"/>
              <a:t>3</a:t>
            </a:r>
            <a:r>
              <a:rPr lang="zh-CN" altLang="en-US" dirty="0"/>
              <a:t>、跟国际技术标准组织如</a:t>
            </a:r>
            <a:r>
              <a:rPr lang="en-US" altLang="zh-CN" dirty="0"/>
              <a:t>IEEE</a:t>
            </a:r>
            <a:r>
              <a:rPr lang="zh-CN" altLang="en-US" dirty="0"/>
              <a:t>的联系</a:t>
            </a:r>
          </a:p>
        </p:txBody>
      </p:sp>
    </p:spTree>
    <p:extLst>
      <p:ext uri="{BB962C8B-B14F-4D97-AF65-F5344CB8AC3E}">
        <p14:creationId xmlns:p14="http://schemas.microsoft.com/office/powerpoint/2010/main" val="254396075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A4F728-E5E1-4539-A19E-CA8B6B1F9994}"/>
              </a:ext>
            </a:extLst>
          </p:cNvPr>
          <p:cNvSpPr>
            <a:spLocks noGrp="1"/>
          </p:cNvSpPr>
          <p:nvPr>
            <p:ph type="title"/>
          </p:nvPr>
        </p:nvSpPr>
        <p:spPr/>
        <p:txBody>
          <a:bodyPr/>
          <a:lstStyle/>
          <a:p>
            <a:r>
              <a:rPr lang="zh-CN" altLang="en-US" dirty="0"/>
              <a:t>具有实物出版能力的数字出版工作流</a:t>
            </a:r>
          </a:p>
        </p:txBody>
      </p:sp>
      <p:sp>
        <p:nvSpPr>
          <p:cNvPr id="3" name="内容占位符 2">
            <a:extLst>
              <a:ext uri="{FF2B5EF4-FFF2-40B4-BE49-F238E27FC236}">
                <a16:creationId xmlns:a16="http://schemas.microsoft.com/office/drawing/2014/main" id="{989C126C-813B-4E3E-A8DE-AF3FF7A8E1FE}"/>
              </a:ext>
            </a:extLst>
          </p:cNvPr>
          <p:cNvSpPr>
            <a:spLocks noGrp="1"/>
          </p:cNvSpPr>
          <p:nvPr>
            <p:ph idx="1"/>
          </p:nvPr>
        </p:nvSpPr>
        <p:spPr/>
        <p:txBody>
          <a:bodyPr/>
          <a:lstStyle/>
          <a:p>
            <a:r>
              <a:rPr lang="en-US" altLang="zh-CN" dirty="0"/>
              <a:t>1</a:t>
            </a:r>
            <a:r>
              <a:rPr lang="zh-CN" altLang="en-US" dirty="0"/>
              <a:t>、</a:t>
            </a:r>
            <a:r>
              <a:rPr lang="en-US" altLang="zh-CN" dirty="0" err="1"/>
              <a:t>iCenter</a:t>
            </a:r>
            <a:r>
              <a:rPr lang="zh-CN" altLang="en-US" dirty="0"/>
              <a:t>的校内现场生产</a:t>
            </a:r>
            <a:endParaRPr lang="en-US" altLang="zh-CN" dirty="0"/>
          </a:p>
          <a:p>
            <a:r>
              <a:rPr lang="en-US" altLang="zh-CN" dirty="0"/>
              <a:t>2</a:t>
            </a:r>
            <a:r>
              <a:rPr lang="zh-CN" altLang="en-US" dirty="0"/>
              <a:t>、校内其他各实验室的基础配套</a:t>
            </a:r>
            <a:endParaRPr lang="en-US" altLang="zh-CN" dirty="0"/>
          </a:p>
          <a:p>
            <a:pPr lvl="1"/>
            <a:r>
              <a:rPr lang="zh-CN" altLang="en-US" dirty="0"/>
              <a:t>利用</a:t>
            </a:r>
            <a:r>
              <a:rPr lang="en-US" altLang="zh-CN" dirty="0" err="1"/>
              <a:t>iCenter</a:t>
            </a:r>
            <a:r>
              <a:rPr lang="zh-CN" altLang="en-US" dirty="0"/>
              <a:t>的全校范围国家级实验室探究课（卢老师）</a:t>
            </a:r>
            <a:endParaRPr lang="en-US" altLang="zh-CN" dirty="0"/>
          </a:p>
          <a:p>
            <a:pPr marL="0" indent="0">
              <a:buNone/>
            </a:pPr>
            <a:r>
              <a:rPr lang="en-US" altLang="zh-CN" dirty="0"/>
              <a:t>3</a:t>
            </a:r>
            <a:r>
              <a:rPr lang="zh-CN" altLang="en-US" dirty="0"/>
              <a:t>、跟国内其他高校的合作</a:t>
            </a:r>
            <a:endParaRPr lang="en-US" altLang="zh-CN" dirty="0"/>
          </a:p>
          <a:p>
            <a:pPr marL="0" indent="0">
              <a:buNone/>
            </a:pPr>
            <a:r>
              <a:rPr lang="en-US" altLang="zh-CN" dirty="0"/>
              <a:t>4</a:t>
            </a:r>
            <a:r>
              <a:rPr lang="zh-CN" altLang="en-US" dirty="0"/>
              <a:t>、跟国内顶级工器具生产厂家的合作，包括电子、元器件、电路板的批量制造</a:t>
            </a:r>
            <a:endParaRPr lang="en-US" altLang="zh-CN" dirty="0"/>
          </a:p>
          <a:p>
            <a:pPr marL="0" indent="0">
              <a:buNone/>
            </a:pPr>
            <a:r>
              <a:rPr lang="en-US" altLang="zh-CN" dirty="0"/>
              <a:t>5</a:t>
            </a:r>
            <a:r>
              <a:rPr lang="zh-CN" altLang="en-US" dirty="0"/>
              <a:t>、跟国外厂商与国外专家的合作</a:t>
            </a:r>
            <a:endParaRPr lang="en-US" altLang="zh-CN" dirty="0"/>
          </a:p>
          <a:p>
            <a:pPr marL="0" indent="0">
              <a:buNone/>
            </a:pPr>
            <a:endParaRPr lang="en-US" altLang="zh-CN" dirty="0"/>
          </a:p>
          <a:p>
            <a:pPr marL="0" indent="0">
              <a:buNone/>
            </a:pPr>
            <a:endParaRPr lang="zh-CN" altLang="en-US" dirty="0"/>
          </a:p>
        </p:txBody>
      </p:sp>
    </p:spTree>
    <p:extLst>
      <p:ext uri="{BB962C8B-B14F-4D97-AF65-F5344CB8AC3E}">
        <p14:creationId xmlns:p14="http://schemas.microsoft.com/office/powerpoint/2010/main" val="3867616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7118431" y="2350387"/>
            <a:ext cx="1849055" cy="1925399"/>
          </a:xfrm>
          <a:prstGeom prst="rect">
            <a:avLst/>
          </a:prstGeom>
          <a:noFill/>
        </p:spPr>
        <p:txBody>
          <a:bodyPr wrap="square" rtlCol="0">
            <a:spAutoFit/>
          </a:bodyPr>
          <a:lstStyle/>
          <a:p>
            <a:pPr marL="214313" indent="-214313">
              <a:lnSpc>
                <a:spcPct val="150000"/>
              </a:lnSpc>
              <a:buFont typeface="Wingdings" panose="05000000000000000000" pitchFamily="2" charset="2"/>
              <a:buChar char="Ø"/>
            </a:pPr>
            <a:r>
              <a:rPr lang="zh-CN" altLang="en-US" sz="1350" dirty="0">
                <a:solidFill>
                  <a:schemeClr val="accent1">
                    <a:lumMod val="75000"/>
                  </a:schemeClr>
                </a:solidFill>
                <a:latin typeface="微软雅黑" panose="020B0503020204020204" pitchFamily="34" charset="-122"/>
                <a:ea typeface="微软雅黑" panose="020B0503020204020204" pitchFamily="34" charset="-122"/>
              </a:rPr>
              <a:t>客户端界面</a:t>
            </a:r>
            <a:endParaRPr lang="en-US" altLang="zh-CN" sz="1350" dirty="0">
              <a:solidFill>
                <a:schemeClr val="accent1">
                  <a:lumMod val="75000"/>
                </a:schemeClr>
              </a:solidFill>
              <a:latin typeface="微软雅黑" panose="020B0503020204020204" pitchFamily="34" charset="-122"/>
              <a:ea typeface="微软雅黑" panose="020B0503020204020204" pitchFamily="34" charset="-122"/>
            </a:endParaRPr>
          </a:p>
          <a:p>
            <a:pPr marL="214313" indent="-214313">
              <a:lnSpc>
                <a:spcPct val="150000"/>
              </a:lnSpc>
              <a:buFont typeface="Wingdings" panose="05000000000000000000" pitchFamily="2" charset="2"/>
              <a:buChar char="Ø"/>
            </a:pPr>
            <a:r>
              <a:rPr lang="zh-CN" altLang="en-US" sz="1350" dirty="0">
                <a:solidFill>
                  <a:schemeClr val="accent1">
                    <a:lumMod val="75000"/>
                  </a:schemeClr>
                </a:solidFill>
                <a:latin typeface="微软雅黑" panose="020B0503020204020204" pitchFamily="34" charset="-122"/>
                <a:ea typeface="微软雅黑" panose="020B0503020204020204" pitchFamily="34" charset="-122"/>
              </a:rPr>
              <a:t>数据服务</a:t>
            </a:r>
            <a:endParaRPr lang="en-US" altLang="zh-CN" sz="1350" dirty="0">
              <a:solidFill>
                <a:schemeClr val="accent1">
                  <a:lumMod val="75000"/>
                </a:schemeClr>
              </a:solidFill>
              <a:latin typeface="微软雅黑" panose="020B0503020204020204" pitchFamily="34" charset="-122"/>
              <a:ea typeface="微软雅黑" panose="020B0503020204020204" pitchFamily="34" charset="-122"/>
            </a:endParaRPr>
          </a:p>
          <a:p>
            <a:pPr marL="214313" indent="-214313">
              <a:lnSpc>
                <a:spcPct val="150000"/>
              </a:lnSpc>
              <a:buFont typeface="Wingdings" panose="05000000000000000000" pitchFamily="2" charset="2"/>
              <a:buChar char="Ø"/>
            </a:pPr>
            <a:r>
              <a:rPr lang="zh-CN" altLang="en-US" sz="1350" dirty="0">
                <a:solidFill>
                  <a:schemeClr val="accent1">
                    <a:lumMod val="75000"/>
                  </a:schemeClr>
                </a:solidFill>
                <a:latin typeface="微软雅黑" panose="020B0503020204020204" pitchFamily="34" charset="-122"/>
                <a:ea typeface="微软雅黑" panose="020B0503020204020204" pitchFamily="34" charset="-122"/>
              </a:rPr>
              <a:t>运维服务</a:t>
            </a:r>
            <a:endParaRPr lang="en-US" altLang="zh-CN" sz="1350" dirty="0">
              <a:solidFill>
                <a:schemeClr val="accent1">
                  <a:lumMod val="75000"/>
                </a:schemeClr>
              </a:solidFill>
              <a:latin typeface="微软雅黑" panose="020B0503020204020204" pitchFamily="34" charset="-122"/>
              <a:ea typeface="微软雅黑" panose="020B0503020204020204" pitchFamily="34" charset="-122"/>
            </a:endParaRPr>
          </a:p>
          <a:p>
            <a:pPr marL="214313" indent="-214313">
              <a:lnSpc>
                <a:spcPct val="150000"/>
              </a:lnSpc>
              <a:buFont typeface="Wingdings" panose="05000000000000000000" pitchFamily="2" charset="2"/>
              <a:buChar char="Ø"/>
            </a:pPr>
            <a:r>
              <a:rPr lang="zh-CN" altLang="en-US" sz="1350" dirty="0">
                <a:solidFill>
                  <a:schemeClr val="accent1">
                    <a:lumMod val="75000"/>
                  </a:schemeClr>
                </a:solidFill>
                <a:latin typeface="微软雅黑" panose="020B0503020204020204" pitchFamily="34" charset="-122"/>
                <a:ea typeface="微软雅黑" panose="020B0503020204020204" pitchFamily="34" charset="-122"/>
              </a:rPr>
              <a:t>微服务平台</a:t>
            </a:r>
            <a:endParaRPr lang="en-US" altLang="zh-CN" sz="1350" dirty="0">
              <a:solidFill>
                <a:schemeClr val="accent1">
                  <a:lumMod val="75000"/>
                </a:schemeClr>
              </a:solidFill>
              <a:latin typeface="微软雅黑" panose="020B0503020204020204" pitchFamily="34" charset="-122"/>
              <a:ea typeface="微软雅黑" panose="020B0503020204020204" pitchFamily="34" charset="-122"/>
            </a:endParaRPr>
          </a:p>
          <a:p>
            <a:pPr marL="214313" indent="-214313">
              <a:lnSpc>
                <a:spcPct val="150000"/>
              </a:lnSpc>
              <a:buFont typeface="Wingdings" panose="05000000000000000000" pitchFamily="2" charset="2"/>
              <a:buChar char="Ø"/>
            </a:pPr>
            <a:r>
              <a:rPr lang="zh-CN" altLang="en-US" sz="1350" dirty="0">
                <a:solidFill>
                  <a:schemeClr val="accent1">
                    <a:lumMod val="75000"/>
                  </a:schemeClr>
                </a:solidFill>
                <a:latin typeface="微软雅黑" panose="020B0503020204020204" pitchFamily="34" charset="-122"/>
                <a:ea typeface="微软雅黑" panose="020B0503020204020204" pitchFamily="34" charset="-122"/>
              </a:rPr>
              <a:t>服务器虚拟化平台</a:t>
            </a:r>
            <a:endParaRPr lang="en-US" altLang="zh-CN" sz="1350" dirty="0">
              <a:solidFill>
                <a:schemeClr val="accent1">
                  <a:lumMod val="75000"/>
                </a:schemeClr>
              </a:solidFill>
              <a:latin typeface="微软雅黑" panose="020B0503020204020204" pitchFamily="34" charset="-122"/>
              <a:ea typeface="微软雅黑" panose="020B0503020204020204" pitchFamily="34" charset="-122"/>
            </a:endParaRPr>
          </a:p>
          <a:p>
            <a:pPr marL="214313" indent="-214313">
              <a:lnSpc>
                <a:spcPct val="150000"/>
              </a:lnSpc>
              <a:buFont typeface="Wingdings" panose="05000000000000000000" pitchFamily="2" charset="2"/>
              <a:buChar char="Ø"/>
            </a:pPr>
            <a:r>
              <a:rPr lang="zh-CN" altLang="en-US" sz="1350" dirty="0">
                <a:solidFill>
                  <a:schemeClr val="accent1">
                    <a:lumMod val="75000"/>
                  </a:schemeClr>
                </a:solidFill>
                <a:latin typeface="微软雅黑" panose="020B0503020204020204" pitchFamily="34" charset="-122"/>
                <a:ea typeface="微软雅黑" panose="020B0503020204020204" pitchFamily="34" charset="-122"/>
              </a:rPr>
              <a:t>服务器集群</a:t>
            </a:r>
            <a:endParaRPr lang="en-US" altLang="zh-CN" sz="1350" dirty="0">
              <a:solidFill>
                <a:schemeClr val="accent1">
                  <a:lumMod val="75000"/>
                </a:schemeClr>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3"/>
          <a:stretch>
            <a:fillRect/>
          </a:stretch>
        </p:blipFill>
        <p:spPr>
          <a:xfrm>
            <a:off x="934024" y="925853"/>
            <a:ext cx="6043941" cy="4788057"/>
          </a:xfrm>
          <a:prstGeom prst="rect">
            <a:avLst/>
          </a:prstGeom>
        </p:spPr>
      </p:pic>
    </p:spTree>
    <p:extLst>
      <p:ext uri="{BB962C8B-B14F-4D97-AF65-F5344CB8AC3E}">
        <p14:creationId xmlns:p14="http://schemas.microsoft.com/office/powerpoint/2010/main" val="21439264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33271" y="1526195"/>
            <a:ext cx="7886700" cy="307569"/>
          </a:xfrm>
        </p:spPr>
        <p:txBody>
          <a:bodyPr>
            <a:normAutofit fontScale="90000"/>
          </a:bodyPr>
          <a:lstStyle/>
          <a:p>
            <a:r>
              <a:rPr lang="zh-CN" altLang="en-US" dirty="0"/>
              <a:t>双创（创新创业）教学平台建设</a:t>
            </a:r>
          </a:p>
        </p:txBody>
      </p:sp>
      <p:grpSp>
        <p:nvGrpSpPr>
          <p:cNvPr id="4" name="组合 3"/>
          <p:cNvGrpSpPr/>
          <p:nvPr/>
        </p:nvGrpSpPr>
        <p:grpSpPr>
          <a:xfrm>
            <a:off x="177502" y="1510777"/>
            <a:ext cx="8856140" cy="4619065"/>
            <a:chOff x="809269" y="2543321"/>
            <a:chExt cx="10197343" cy="4314679"/>
          </a:xfrm>
        </p:grpSpPr>
        <p:sp>
          <p:nvSpPr>
            <p:cNvPr id="36" name="AutoShape 3"/>
            <p:cNvSpPr>
              <a:spLocks noChangeArrowheads="1"/>
            </p:cNvSpPr>
            <p:nvPr/>
          </p:nvSpPr>
          <p:spPr bwMode="gray">
            <a:xfrm>
              <a:off x="809269" y="2543321"/>
              <a:ext cx="10197343" cy="4314679"/>
            </a:xfrm>
            <a:prstGeom prst="rightArrow">
              <a:avLst>
                <a:gd name="adj1" fmla="val 79306"/>
                <a:gd name="adj2" fmla="val 26109"/>
              </a:avLst>
            </a:prstGeom>
            <a:solidFill>
              <a:schemeClr val="accent5">
                <a:lumMod val="75000"/>
              </a:schemeClr>
            </a:solidFill>
            <a:ln>
              <a:noFill/>
            </a:ln>
            <a:effectLst/>
          </p:spPr>
          <p:txBody>
            <a:bodyPr wrap="none" anchor="ctr"/>
            <a:lstStyle/>
            <a:p>
              <a:endParaRPr lang="zh-CN" altLang="en-US" sz="1350"/>
            </a:p>
          </p:txBody>
        </p:sp>
        <p:sp>
          <p:nvSpPr>
            <p:cNvPr id="12" name="圆角矩形 11"/>
            <p:cNvSpPr/>
            <p:nvPr/>
          </p:nvSpPr>
          <p:spPr>
            <a:xfrm>
              <a:off x="1057220" y="5086603"/>
              <a:ext cx="8542527" cy="1123095"/>
            </a:xfrm>
            <a:prstGeom prst="roundRect">
              <a:avLst>
                <a:gd name="adj" fmla="val 4278"/>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51435" tIns="25718" rIns="51435" bIns="25718" rtlCol="0" anchor="ctr"/>
            <a:lstStyle/>
            <a:p>
              <a:pPr algn="ctr"/>
              <a:endParaRPr lang="zh-CN" altLang="en-US" sz="825">
                <a:solidFill>
                  <a:prstClr val="white"/>
                </a:solidFill>
              </a:endParaRPr>
            </a:p>
          </p:txBody>
        </p:sp>
        <p:sp>
          <p:nvSpPr>
            <p:cNvPr id="13" name="圆角矩形 12"/>
            <p:cNvSpPr/>
            <p:nvPr/>
          </p:nvSpPr>
          <p:spPr>
            <a:xfrm>
              <a:off x="1150667" y="5340637"/>
              <a:ext cx="799681" cy="695728"/>
            </a:xfrm>
            <a:prstGeom prst="round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1435" tIns="25718" rIns="51435" bIns="25718" rtlCol="0" anchor="ctr"/>
            <a:lstStyle/>
            <a:p>
              <a:pPr algn="ctr"/>
              <a:r>
                <a:rPr lang="zh-CN" altLang="en-US" sz="1350" b="1" dirty="0">
                  <a:solidFill>
                    <a:prstClr val="white"/>
                  </a:solidFill>
                  <a:latin typeface="微软雅黑" panose="020B0503020204020204" pitchFamily="34" charset="-122"/>
                  <a:ea typeface="微软雅黑" panose="020B0503020204020204" pitchFamily="34" charset="-122"/>
                </a:rPr>
                <a:t>网络</a:t>
              </a:r>
              <a:endParaRPr lang="en-US" altLang="zh-CN" sz="1350" b="1" dirty="0">
                <a:solidFill>
                  <a:prstClr val="white"/>
                </a:solidFill>
                <a:latin typeface="微软雅黑" panose="020B0503020204020204" pitchFamily="34" charset="-122"/>
                <a:ea typeface="微软雅黑" panose="020B0503020204020204" pitchFamily="34" charset="-122"/>
              </a:endParaRPr>
            </a:p>
            <a:p>
              <a:pPr algn="ctr"/>
              <a:r>
                <a:rPr lang="zh-CN" altLang="en-US" sz="1350" b="1" dirty="0">
                  <a:solidFill>
                    <a:prstClr val="white"/>
                  </a:solidFill>
                  <a:latin typeface="微软雅黑" panose="020B0503020204020204" pitchFamily="34" charset="-122"/>
                  <a:ea typeface="微软雅黑" panose="020B0503020204020204" pitchFamily="34" charset="-122"/>
                </a:rPr>
                <a:t>硬件</a:t>
              </a:r>
            </a:p>
          </p:txBody>
        </p:sp>
        <p:sp>
          <p:nvSpPr>
            <p:cNvPr id="15" name="圆角矩形 14"/>
            <p:cNvSpPr/>
            <p:nvPr/>
          </p:nvSpPr>
          <p:spPr>
            <a:xfrm>
              <a:off x="1078240" y="3139454"/>
              <a:ext cx="8521507" cy="1631225"/>
            </a:xfrm>
            <a:prstGeom prst="roundRect">
              <a:avLst>
                <a:gd name="adj" fmla="val 1311"/>
              </a:avLst>
            </a:prstGeom>
            <a:solidFill>
              <a:schemeClr val="bg1">
                <a:lumMod val="85000"/>
              </a:schemeClr>
            </a:solidFill>
            <a:ln w="952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51435" tIns="25718" rIns="51435" bIns="25718" rtlCol="0" anchor="ctr"/>
            <a:lstStyle/>
            <a:p>
              <a:pPr algn="ctr"/>
              <a:endParaRPr lang="zh-CN" altLang="en-US" sz="1350">
                <a:solidFill>
                  <a:prstClr val="white"/>
                </a:solidFill>
              </a:endParaRPr>
            </a:p>
          </p:txBody>
        </p:sp>
        <p:sp>
          <p:nvSpPr>
            <p:cNvPr id="18" name="矩形 17"/>
            <p:cNvSpPr/>
            <p:nvPr/>
          </p:nvSpPr>
          <p:spPr>
            <a:xfrm>
              <a:off x="2048813" y="5351147"/>
              <a:ext cx="1522154" cy="647870"/>
            </a:xfrm>
            <a:prstGeom prst="rect">
              <a:avLst/>
            </a:prstGeom>
            <a:solidFill>
              <a:sysClr val="window" lastClr="FFFFFF">
                <a:lumMod val="95000"/>
              </a:sysClr>
            </a:solidFill>
            <a:ln w="9525" cap="flat" cmpd="sng" algn="ctr">
              <a:solidFill>
                <a:sysClr val="window" lastClr="FFFFFF">
                  <a:lumMod val="65000"/>
                </a:sysClr>
              </a:solidFill>
              <a:prstDash val="solid"/>
            </a:ln>
            <a:effectLst/>
          </p:spPr>
          <p:txBody>
            <a:bodyPr lIns="51435" tIns="25718" rIns="51435" bIns="25718" rtlCol="0" anchor="ctr"/>
            <a:lstStyle/>
            <a:p>
              <a:pPr algn="ctr" defTabSz="684610" eaLnBrk="0" fontAlgn="base" hangingPunct="0">
                <a:spcBef>
                  <a:spcPct val="0"/>
                </a:spcBef>
                <a:spcAft>
                  <a:spcPct val="0"/>
                </a:spcAft>
                <a:defRPr/>
              </a:pPr>
              <a:r>
                <a:rPr lang="zh-CN" altLang="en-US" sz="1350" b="1" kern="0" dirty="0">
                  <a:solidFill>
                    <a:prstClr val="black"/>
                  </a:solidFill>
                  <a:latin typeface="微软雅黑" panose="020B0503020204020204" pitchFamily="34" charset="-122"/>
                  <a:ea typeface="微软雅黑" panose="020B0503020204020204" pitchFamily="34" charset="-122"/>
                </a:rPr>
                <a:t>网络建设</a:t>
              </a:r>
              <a:endParaRPr lang="en-US" altLang="zh-CN" sz="1350" b="1" kern="0" dirty="0">
                <a:solidFill>
                  <a:prstClr val="black"/>
                </a:solidFill>
                <a:latin typeface="微软雅黑" panose="020B0503020204020204" pitchFamily="34" charset="-122"/>
                <a:ea typeface="微软雅黑" panose="020B0503020204020204" pitchFamily="34" charset="-122"/>
              </a:endParaRPr>
            </a:p>
            <a:p>
              <a:pPr algn="ctr" defTabSz="684610" eaLnBrk="0" fontAlgn="base" hangingPunct="0">
                <a:spcBef>
                  <a:spcPct val="0"/>
                </a:spcBef>
                <a:spcAft>
                  <a:spcPct val="0"/>
                </a:spcAft>
              </a:pPr>
              <a:r>
                <a:rPr lang="en-US" altLang="zh-CN" sz="1350" dirty="0" err="1"/>
                <a:t>iCenter</a:t>
              </a:r>
              <a:r>
                <a:rPr lang="en-US" altLang="zh-CN" sz="1350" dirty="0"/>
                <a:t>-Net</a:t>
              </a:r>
            </a:p>
          </p:txBody>
        </p:sp>
        <p:sp>
          <p:nvSpPr>
            <p:cNvPr id="19" name="矩形 18"/>
            <p:cNvSpPr/>
            <p:nvPr/>
          </p:nvSpPr>
          <p:spPr>
            <a:xfrm>
              <a:off x="4635749" y="5332041"/>
              <a:ext cx="1735595" cy="632217"/>
            </a:xfrm>
            <a:prstGeom prst="rect">
              <a:avLst/>
            </a:prstGeom>
            <a:solidFill>
              <a:sysClr val="window" lastClr="FFFFFF">
                <a:lumMod val="95000"/>
              </a:sysClr>
            </a:solidFill>
            <a:ln w="9525" cap="flat" cmpd="sng" algn="ctr">
              <a:solidFill>
                <a:sysClr val="window" lastClr="FFFFFF">
                  <a:lumMod val="65000"/>
                </a:sysClr>
              </a:solidFill>
              <a:prstDash val="solid"/>
            </a:ln>
            <a:effectLst/>
          </p:spPr>
          <p:txBody>
            <a:bodyPr lIns="51435" tIns="25718" rIns="51435" bIns="25718" rtlCol="0" anchor="ctr"/>
            <a:lstStyle/>
            <a:p>
              <a:pPr algn="ctr" defTabSz="684610" eaLnBrk="0" fontAlgn="base" hangingPunct="0">
                <a:spcBef>
                  <a:spcPct val="0"/>
                </a:spcBef>
                <a:spcAft>
                  <a:spcPct val="0"/>
                </a:spcAft>
                <a:defRPr/>
              </a:pPr>
              <a:r>
                <a:rPr lang="zh-CN" altLang="en-US" sz="1350" b="1" kern="0" dirty="0">
                  <a:solidFill>
                    <a:prstClr val="black"/>
                  </a:solidFill>
                  <a:latin typeface="微软雅黑" panose="020B0503020204020204" pitchFamily="34" charset="-122"/>
                  <a:ea typeface="微软雅黑" panose="020B0503020204020204" pitchFamily="34" charset="-122"/>
                </a:rPr>
                <a:t>数据中心建设</a:t>
              </a:r>
              <a:endParaRPr lang="en-US" altLang="zh-CN" sz="1350" b="1" kern="0" dirty="0">
                <a:solidFill>
                  <a:prstClr val="black"/>
                </a:solidFill>
                <a:latin typeface="微软雅黑" panose="020B0503020204020204" pitchFamily="34" charset="-122"/>
                <a:ea typeface="微软雅黑" panose="020B0503020204020204" pitchFamily="34" charset="-122"/>
              </a:endParaRPr>
            </a:p>
            <a:p>
              <a:pPr algn="ctr" defTabSz="684610" eaLnBrk="0" fontAlgn="base" hangingPunct="0">
                <a:spcBef>
                  <a:spcPct val="0"/>
                </a:spcBef>
                <a:spcAft>
                  <a:spcPct val="0"/>
                </a:spcAft>
              </a:pPr>
              <a:r>
                <a:rPr lang="en-US" altLang="zh-CN" sz="1350" dirty="0" err="1"/>
                <a:t>iCenter</a:t>
              </a:r>
              <a:r>
                <a:rPr lang="en-US" altLang="zh-CN" sz="1350" dirty="0"/>
                <a:t>-Data Center</a:t>
              </a:r>
            </a:p>
          </p:txBody>
        </p:sp>
        <p:sp>
          <p:nvSpPr>
            <p:cNvPr id="29" name="矩形 28"/>
            <p:cNvSpPr/>
            <p:nvPr/>
          </p:nvSpPr>
          <p:spPr>
            <a:xfrm>
              <a:off x="5652624" y="4053511"/>
              <a:ext cx="1775530" cy="632217"/>
            </a:xfrm>
            <a:prstGeom prst="rect">
              <a:avLst/>
            </a:prstGeom>
            <a:solidFill>
              <a:sysClr val="window" lastClr="FFFFFF">
                <a:lumMod val="95000"/>
              </a:sysClr>
            </a:solidFill>
            <a:ln w="9525" cap="flat" cmpd="sng" algn="ctr">
              <a:solidFill>
                <a:sysClr val="window" lastClr="FFFFFF">
                  <a:lumMod val="65000"/>
                </a:sysClr>
              </a:solidFill>
              <a:prstDash val="solid"/>
            </a:ln>
            <a:effectLst/>
          </p:spPr>
          <p:txBody>
            <a:bodyPr lIns="51435" tIns="25718" rIns="51435" bIns="25718" rtlCol="0" anchor="ctr"/>
            <a:lstStyle/>
            <a:p>
              <a:pPr algn="ctr" defTabSz="684610" eaLnBrk="0" fontAlgn="base" hangingPunct="0">
                <a:spcBef>
                  <a:spcPct val="0"/>
                </a:spcBef>
                <a:spcAft>
                  <a:spcPct val="0"/>
                </a:spcAft>
              </a:pPr>
              <a:r>
                <a:rPr lang="zh-CN" altLang="en-US" sz="1350" b="1" kern="0" dirty="0">
                  <a:solidFill>
                    <a:prstClr val="black"/>
                  </a:solidFill>
                  <a:latin typeface="微软雅黑" panose="020B0503020204020204" pitchFamily="34" charset="-122"/>
                  <a:ea typeface="微软雅黑" panose="020B0503020204020204" pitchFamily="34" charset="-122"/>
                </a:rPr>
                <a:t>双创课程维基平台</a:t>
              </a:r>
            </a:p>
            <a:p>
              <a:pPr algn="ctr" defTabSz="684610" eaLnBrk="0" fontAlgn="base" hangingPunct="0">
                <a:spcBef>
                  <a:spcPct val="0"/>
                </a:spcBef>
                <a:spcAft>
                  <a:spcPct val="0"/>
                </a:spcAft>
              </a:pPr>
              <a:r>
                <a:rPr lang="en-US" altLang="zh-CN" sz="1350" dirty="0" err="1"/>
                <a:t>iCenter</a:t>
              </a:r>
              <a:r>
                <a:rPr lang="en-US" altLang="zh-CN" sz="1350" dirty="0"/>
                <a:t>-Wiki</a:t>
              </a:r>
            </a:p>
          </p:txBody>
        </p:sp>
        <p:sp>
          <p:nvSpPr>
            <p:cNvPr id="31" name="矩形 30"/>
            <p:cNvSpPr/>
            <p:nvPr/>
          </p:nvSpPr>
          <p:spPr>
            <a:xfrm>
              <a:off x="1342693" y="4066765"/>
              <a:ext cx="1775530" cy="632217"/>
            </a:xfrm>
            <a:prstGeom prst="rect">
              <a:avLst/>
            </a:prstGeom>
            <a:solidFill>
              <a:sysClr val="window" lastClr="FFFFFF">
                <a:lumMod val="95000"/>
              </a:sysClr>
            </a:solidFill>
            <a:ln w="9525" cap="flat" cmpd="sng" algn="ctr">
              <a:solidFill>
                <a:sysClr val="window" lastClr="FFFFFF">
                  <a:lumMod val="65000"/>
                </a:sysClr>
              </a:solidFill>
              <a:prstDash val="solid"/>
            </a:ln>
            <a:effectLst/>
          </p:spPr>
          <p:txBody>
            <a:bodyPr lIns="51435" tIns="25718" rIns="51435" bIns="25718" rtlCol="0" anchor="ctr"/>
            <a:lstStyle/>
            <a:p>
              <a:pPr algn="ctr" defTabSz="684610" eaLnBrk="0" fontAlgn="base" hangingPunct="0">
                <a:spcBef>
                  <a:spcPct val="0"/>
                </a:spcBef>
                <a:spcAft>
                  <a:spcPct val="0"/>
                </a:spcAft>
              </a:pPr>
              <a:r>
                <a:rPr lang="zh-CN" altLang="en-US" sz="1350" b="1" dirty="0">
                  <a:latin typeface="+mj-ea"/>
                  <a:ea typeface="+mj-ea"/>
                </a:rPr>
                <a:t>清华工业云</a:t>
              </a:r>
              <a:endParaRPr lang="en-US" altLang="zh-CN" sz="1350" b="1" dirty="0">
                <a:latin typeface="+mj-ea"/>
                <a:ea typeface="+mj-ea"/>
              </a:endParaRPr>
            </a:p>
            <a:p>
              <a:pPr algn="ctr" defTabSz="684610" eaLnBrk="0" fontAlgn="base" hangingPunct="0">
                <a:spcBef>
                  <a:spcPct val="0"/>
                </a:spcBef>
                <a:spcAft>
                  <a:spcPct val="0"/>
                </a:spcAft>
              </a:pPr>
              <a:r>
                <a:rPr lang="en-US" altLang="zh-CN" sz="1350" dirty="0" err="1"/>
                <a:t>iCenter</a:t>
              </a:r>
              <a:r>
                <a:rPr lang="en-US" altLang="zh-CN" sz="1350" dirty="0"/>
                <a:t>-Cloud</a:t>
              </a:r>
            </a:p>
          </p:txBody>
        </p:sp>
        <p:sp>
          <p:nvSpPr>
            <p:cNvPr id="33" name="矩形 32"/>
            <p:cNvSpPr/>
            <p:nvPr/>
          </p:nvSpPr>
          <p:spPr>
            <a:xfrm>
              <a:off x="3508170" y="4068443"/>
              <a:ext cx="1775530" cy="632217"/>
            </a:xfrm>
            <a:prstGeom prst="rect">
              <a:avLst/>
            </a:prstGeom>
            <a:solidFill>
              <a:sysClr val="window" lastClr="FFFFFF">
                <a:lumMod val="95000"/>
              </a:sysClr>
            </a:solidFill>
            <a:ln w="9525" cap="flat" cmpd="sng" algn="ctr">
              <a:solidFill>
                <a:sysClr val="window" lastClr="FFFFFF">
                  <a:lumMod val="65000"/>
                </a:sysClr>
              </a:solidFill>
              <a:prstDash val="solid"/>
            </a:ln>
            <a:effectLst/>
          </p:spPr>
          <p:txBody>
            <a:bodyPr lIns="51435" tIns="25718" rIns="51435" bIns="25718" rtlCol="0" anchor="ctr"/>
            <a:lstStyle/>
            <a:p>
              <a:pPr algn="ctr" defTabSz="684610" eaLnBrk="0" fontAlgn="base" hangingPunct="0">
                <a:spcBef>
                  <a:spcPct val="0"/>
                </a:spcBef>
                <a:spcAft>
                  <a:spcPct val="0"/>
                </a:spcAft>
              </a:pPr>
              <a:r>
                <a:rPr lang="zh-CN" altLang="en-US" sz="1350" b="1" kern="0" dirty="0">
                  <a:solidFill>
                    <a:prstClr val="black"/>
                  </a:solidFill>
                  <a:latin typeface="微软雅黑" panose="020B0503020204020204" pitchFamily="34" charset="-122"/>
                  <a:ea typeface="微软雅黑" panose="020B0503020204020204" pitchFamily="34" charset="-122"/>
                </a:rPr>
                <a:t>创客代码协作平台</a:t>
              </a:r>
            </a:p>
            <a:p>
              <a:pPr algn="ctr" defTabSz="684610" eaLnBrk="0" fontAlgn="base" hangingPunct="0">
                <a:spcBef>
                  <a:spcPct val="0"/>
                </a:spcBef>
                <a:spcAft>
                  <a:spcPct val="0"/>
                </a:spcAft>
              </a:pPr>
              <a:r>
                <a:rPr lang="en-US" altLang="zh-CN" sz="1350" dirty="0" err="1"/>
                <a:t>iCenter-Gitlab</a:t>
              </a:r>
              <a:endParaRPr lang="en-US" altLang="zh-CN" sz="1350" dirty="0"/>
            </a:p>
          </p:txBody>
        </p:sp>
        <p:sp>
          <p:nvSpPr>
            <p:cNvPr id="34" name="圆角矩形 33"/>
            <p:cNvSpPr/>
            <p:nvPr/>
          </p:nvSpPr>
          <p:spPr>
            <a:xfrm>
              <a:off x="3693218" y="5324512"/>
              <a:ext cx="799681" cy="695728"/>
            </a:xfrm>
            <a:prstGeom prst="round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1435" tIns="25718" rIns="51435" bIns="25718" rtlCol="0" anchor="ctr"/>
            <a:lstStyle/>
            <a:p>
              <a:pPr algn="ctr"/>
              <a:r>
                <a:rPr lang="zh-CN" altLang="en-US" sz="1350" b="1" dirty="0">
                  <a:solidFill>
                    <a:prstClr val="white"/>
                  </a:solidFill>
                  <a:latin typeface="微软雅黑" panose="020B0503020204020204" pitchFamily="34" charset="-122"/>
                  <a:ea typeface="微软雅黑" panose="020B0503020204020204" pitchFamily="34" charset="-122"/>
                </a:rPr>
                <a:t>系统</a:t>
              </a:r>
              <a:endParaRPr lang="en-US" altLang="zh-CN" sz="1350" b="1" dirty="0">
                <a:solidFill>
                  <a:prstClr val="white"/>
                </a:solidFill>
                <a:latin typeface="微软雅黑" panose="020B0503020204020204" pitchFamily="34" charset="-122"/>
                <a:ea typeface="微软雅黑" panose="020B0503020204020204" pitchFamily="34" charset="-122"/>
              </a:endParaRPr>
            </a:p>
            <a:p>
              <a:pPr algn="ctr"/>
              <a:r>
                <a:rPr lang="zh-CN" altLang="en-US" sz="1350" b="1" dirty="0">
                  <a:solidFill>
                    <a:prstClr val="white"/>
                  </a:solidFill>
                  <a:latin typeface="微软雅黑" panose="020B0503020204020204" pitchFamily="34" charset="-122"/>
                  <a:ea typeface="微软雅黑" panose="020B0503020204020204" pitchFamily="34" charset="-122"/>
                </a:rPr>
                <a:t>平台</a:t>
              </a:r>
            </a:p>
          </p:txBody>
        </p:sp>
        <p:sp>
          <p:nvSpPr>
            <p:cNvPr id="37" name="圆角矩形 36"/>
            <p:cNvSpPr/>
            <p:nvPr/>
          </p:nvSpPr>
          <p:spPr>
            <a:xfrm>
              <a:off x="2329431" y="3329436"/>
              <a:ext cx="5597519" cy="49356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51435" tIns="25718" rIns="51435" bIns="25718" rtlCol="0" anchor="ctr"/>
            <a:lstStyle/>
            <a:p>
              <a:pPr algn="ctr"/>
              <a:r>
                <a:rPr lang="zh-CN" altLang="en-US" sz="3000" b="1" dirty="0">
                  <a:solidFill>
                    <a:srgbClr val="9A59B5"/>
                  </a:solidFill>
                  <a:latin typeface="微软雅黑" panose="020B0503020204020204" pitchFamily="34" charset="-122"/>
                  <a:ea typeface="微软雅黑" panose="020B0503020204020204" pitchFamily="34" charset="-122"/>
                </a:rPr>
                <a:t>基础工业云实践教学平台</a:t>
              </a:r>
            </a:p>
          </p:txBody>
        </p:sp>
        <p:sp>
          <p:nvSpPr>
            <p:cNvPr id="16" name="矩形 15"/>
            <p:cNvSpPr/>
            <p:nvPr/>
          </p:nvSpPr>
          <p:spPr>
            <a:xfrm>
              <a:off x="7801987" y="4058771"/>
              <a:ext cx="1515899" cy="626958"/>
            </a:xfrm>
            <a:prstGeom prst="rect">
              <a:avLst/>
            </a:prstGeom>
            <a:solidFill>
              <a:sysClr val="window" lastClr="FFFFFF">
                <a:lumMod val="95000"/>
              </a:sysClr>
            </a:solidFill>
            <a:ln w="9525" cap="flat" cmpd="sng" algn="ctr">
              <a:solidFill>
                <a:sysClr val="window" lastClr="FFFFFF">
                  <a:lumMod val="65000"/>
                </a:sysClr>
              </a:solidFill>
              <a:prstDash val="solid"/>
            </a:ln>
            <a:effectLst/>
          </p:spPr>
          <p:txBody>
            <a:bodyPr lIns="51435" tIns="25718" rIns="51435" bIns="25718" rtlCol="0" anchor="ctr"/>
            <a:lstStyle/>
            <a:p>
              <a:pPr algn="ctr" defTabSz="684610" eaLnBrk="0" fontAlgn="base" hangingPunct="0">
                <a:spcBef>
                  <a:spcPct val="0"/>
                </a:spcBef>
                <a:spcAft>
                  <a:spcPct val="0"/>
                </a:spcAft>
              </a:pPr>
              <a:r>
                <a:rPr lang="zh-CN" altLang="en-US" sz="1350" b="1" kern="0" dirty="0">
                  <a:solidFill>
                    <a:prstClr val="black"/>
                  </a:solidFill>
                  <a:latin typeface="微软雅黑" panose="020B0503020204020204" pitchFamily="34" charset="-122"/>
                  <a:ea typeface="微软雅黑" panose="020B0503020204020204" pitchFamily="34" charset="-122"/>
                </a:rPr>
                <a:t>人工智能教学</a:t>
              </a:r>
            </a:p>
            <a:p>
              <a:pPr algn="ctr" defTabSz="684610" eaLnBrk="0" fontAlgn="base" hangingPunct="0">
                <a:spcBef>
                  <a:spcPct val="0"/>
                </a:spcBef>
                <a:spcAft>
                  <a:spcPct val="0"/>
                </a:spcAft>
              </a:pPr>
              <a:r>
                <a:rPr lang="en-US" altLang="zh-CN" sz="1350" dirty="0" err="1"/>
                <a:t>iCenter</a:t>
              </a:r>
              <a:r>
                <a:rPr lang="en-US" altLang="zh-CN" sz="1350" dirty="0"/>
                <a:t>-AI</a:t>
              </a:r>
            </a:p>
          </p:txBody>
        </p:sp>
        <p:sp>
          <p:nvSpPr>
            <p:cNvPr id="17" name="矩形 16"/>
            <p:cNvSpPr/>
            <p:nvPr/>
          </p:nvSpPr>
          <p:spPr>
            <a:xfrm>
              <a:off x="7429432" y="5340281"/>
              <a:ext cx="1735595" cy="632217"/>
            </a:xfrm>
            <a:prstGeom prst="rect">
              <a:avLst/>
            </a:prstGeom>
            <a:solidFill>
              <a:sysClr val="window" lastClr="FFFFFF">
                <a:lumMod val="95000"/>
              </a:sysClr>
            </a:solidFill>
            <a:ln w="9525" cap="flat" cmpd="sng" algn="ctr">
              <a:solidFill>
                <a:sysClr val="window" lastClr="FFFFFF">
                  <a:lumMod val="65000"/>
                </a:sysClr>
              </a:solidFill>
              <a:prstDash val="solid"/>
            </a:ln>
            <a:effectLst/>
          </p:spPr>
          <p:txBody>
            <a:bodyPr lIns="51435" tIns="25718" rIns="51435" bIns="25718" rtlCol="0" anchor="ctr"/>
            <a:lstStyle/>
            <a:p>
              <a:pPr algn="ctr" defTabSz="684610" eaLnBrk="0" fontAlgn="base" hangingPunct="0">
                <a:spcBef>
                  <a:spcPct val="0"/>
                </a:spcBef>
                <a:spcAft>
                  <a:spcPct val="0"/>
                </a:spcAft>
                <a:defRPr/>
              </a:pPr>
              <a:r>
                <a:rPr lang="zh-CN" altLang="en-US" sz="1350" b="1" kern="0" dirty="0">
                  <a:solidFill>
                    <a:prstClr val="black"/>
                  </a:solidFill>
                  <a:latin typeface="微软雅黑" panose="020B0503020204020204" pitchFamily="34" charset="-122"/>
                  <a:ea typeface="微软雅黑" panose="020B0503020204020204" pitchFamily="34" charset="-122"/>
                </a:rPr>
                <a:t>智能硬件库建设</a:t>
              </a:r>
              <a:endParaRPr lang="en-US" altLang="zh-CN" sz="1350" b="1" kern="0" dirty="0">
                <a:solidFill>
                  <a:prstClr val="black"/>
                </a:solidFill>
                <a:latin typeface="微软雅黑" panose="020B0503020204020204" pitchFamily="34" charset="-122"/>
                <a:ea typeface="微软雅黑" panose="020B0503020204020204" pitchFamily="34" charset="-122"/>
              </a:endParaRPr>
            </a:p>
            <a:p>
              <a:pPr algn="ctr" defTabSz="684610" eaLnBrk="0" fontAlgn="base" hangingPunct="0">
                <a:spcBef>
                  <a:spcPct val="0"/>
                </a:spcBef>
                <a:spcAft>
                  <a:spcPct val="0"/>
                </a:spcAft>
              </a:pPr>
              <a:r>
                <a:rPr lang="en-US" altLang="zh-CN" sz="1350" dirty="0" err="1"/>
                <a:t>iCenter</a:t>
              </a:r>
              <a:r>
                <a:rPr lang="en-US" altLang="zh-CN" sz="1350" dirty="0"/>
                <a:t>-Things</a:t>
              </a:r>
            </a:p>
          </p:txBody>
        </p:sp>
        <p:sp>
          <p:nvSpPr>
            <p:cNvPr id="20" name="圆角矩形 19"/>
            <p:cNvSpPr/>
            <p:nvPr/>
          </p:nvSpPr>
          <p:spPr>
            <a:xfrm>
              <a:off x="6515235" y="5340281"/>
              <a:ext cx="799681" cy="696084"/>
            </a:xfrm>
            <a:prstGeom prst="round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1435" tIns="25718" rIns="51435" bIns="25718" rtlCol="0" anchor="ctr"/>
            <a:lstStyle/>
            <a:p>
              <a:pPr algn="ctr"/>
              <a:r>
                <a:rPr lang="zh-CN" altLang="en-US" sz="1350" b="1" dirty="0">
                  <a:solidFill>
                    <a:prstClr val="white"/>
                  </a:solidFill>
                  <a:latin typeface="微软雅黑" panose="020B0503020204020204" pitchFamily="34" charset="-122"/>
                  <a:ea typeface="微软雅黑" panose="020B0503020204020204" pitchFamily="34" charset="-122"/>
                </a:rPr>
                <a:t>智能</a:t>
              </a:r>
              <a:endParaRPr lang="en-US" altLang="zh-CN" sz="1350" b="1" dirty="0">
                <a:solidFill>
                  <a:prstClr val="white"/>
                </a:solidFill>
                <a:latin typeface="微软雅黑" panose="020B0503020204020204" pitchFamily="34" charset="-122"/>
                <a:ea typeface="微软雅黑" panose="020B0503020204020204" pitchFamily="34" charset="-122"/>
              </a:endParaRPr>
            </a:p>
            <a:p>
              <a:pPr algn="ctr"/>
              <a:r>
                <a:rPr lang="zh-CN" altLang="en-US" sz="1350" b="1" dirty="0">
                  <a:solidFill>
                    <a:prstClr val="white"/>
                  </a:solidFill>
                  <a:latin typeface="微软雅黑" panose="020B0503020204020204" pitchFamily="34" charset="-122"/>
                  <a:ea typeface="微软雅黑" panose="020B0503020204020204" pitchFamily="34" charset="-122"/>
                </a:rPr>
                <a:t>硬件</a:t>
              </a:r>
            </a:p>
          </p:txBody>
        </p:sp>
      </p:grpSp>
      <p:sp>
        <p:nvSpPr>
          <p:cNvPr id="21" name="矩形 20"/>
          <p:cNvSpPr/>
          <p:nvPr/>
        </p:nvSpPr>
        <p:spPr>
          <a:xfrm>
            <a:off x="-1" y="857250"/>
            <a:ext cx="9144001" cy="466351"/>
          </a:xfrm>
          <a:prstGeom prst="rect">
            <a:avLst/>
          </a:prstGeom>
          <a:solidFill>
            <a:srgbClr val="751C5E"/>
          </a:solidFill>
        </p:spPr>
        <p:style>
          <a:lnRef idx="1">
            <a:schemeClr val="accent1"/>
          </a:lnRef>
          <a:fillRef idx="3">
            <a:schemeClr val="accent1"/>
          </a:fillRef>
          <a:effectRef idx="2">
            <a:schemeClr val="accent1"/>
          </a:effectRef>
          <a:fontRef idx="minor">
            <a:schemeClr val="lt1"/>
          </a:fontRef>
        </p:style>
        <p:txBody>
          <a:bodyPr rtlCol="0" anchor="ctr"/>
          <a:lstStyle/>
          <a:p>
            <a:endParaRPr kumimoji="1" lang="en-US" altLang="zh-CN" dirty="0"/>
          </a:p>
        </p:txBody>
      </p:sp>
    </p:spTree>
    <p:extLst>
      <p:ext uri="{BB962C8B-B14F-4D97-AF65-F5344CB8AC3E}">
        <p14:creationId xmlns:p14="http://schemas.microsoft.com/office/powerpoint/2010/main" val="224413353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52028" y="1507433"/>
            <a:ext cx="7017700" cy="307569"/>
          </a:xfrm>
        </p:spPr>
        <p:txBody>
          <a:bodyPr>
            <a:normAutofit fontScale="90000"/>
          </a:bodyPr>
          <a:lstStyle/>
          <a:p>
            <a:r>
              <a:rPr lang="zh-CN" altLang="en-US" dirty="0"/>
              <a:t>互联网</a:t>
            </a:r>
            <a:r>
              <a:rPr lang="en-US" altLang="zh-CN" dirty="0"/>
              <a:t>+</a:t>
            </a:r>
            <a:r>
              <a:rPr lang="zh-CN" altLang="en-US" dirty="0"/>
              <a:t>创新实践教学平台的</a:t>
            </a:r>
            <a:r>
              <a:rPr lang="zh-CN" altLang="en-US" dirty="0">
                <a:solidFill>
                  <a:srgbClr val="FF0000"/>
                </a:solidFill>
              </a:rPr>
              <a:t>三大工具</a:t>
            </a:r>
          </a:p>
        </p:txBody>
      </p:sp>
      <p:cxnSp>
        <p:nvCxnSpPr>
          <p:cNvPr id="4" name="直接连接符 3"/>
          <p:cNvCxnSpPr/>
          <p:nvPr/>
        </p:nvCxnSpPr>
        <p:spPr>
          <a:xfrm>
            <a:off x="-882" y="5048441"/>
            <a:ext cx="9144000" cy="0"/>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885591" y="3667576"/>
            <a:ext cx="1320149" cy="336695"/>
          </a:xfrm>
          <a:prstGeom prst="rect">
            <a:avLst/>
          </a:prstGeom>
        </p:spPr>
        <p:txBody>
          <a:bodyPr wrap="square">
            <a:spAutoFit/>
          </a:bodyPr>
          <a:lstStyle/>
          <a:p>
            <a:pPr algn="ctr">
              <a:lnSpc>
                <a:spcPct val="150000"/>
              </a:lnSpc>
            </a:pPr>
            <a:r>
              <a:rPr lang="en-US" altLang="zh-CN" sz="1200" b="1" dirty="0">
                <a:latin typeface="微软雅黑" pitchFamily="34" charset="-122"/>
                <a:ea typeface="微软雅黑" pitchFamily="34" charset="-122"/>
              </a:rPr>
              <a:t>CHANG TEXT</a:t>
            </a:r>
          </a:p>
        </p:txBody>
      </p:sp>
      <p:cxnSp>
        <p:nvCxnSpPr>
          <p:cNvPr id="9" name="直接连接符 8"/>
          <p:cNvCxnSpPr/>
          <p:nvPr/>
        </p:nvCxnSpPr>
        <p:spPr>
          <a:xfrm>
            <a:off x="1296337" y="4629486"/>
            <a:ext cx="0" cy="470170"/>
          </a:xfrm>
          <a:prstGeom prst="line">
            <a:avLst/>
          </a:prstGeom>
          <a:ln/>
        </p:spPr>
        <p:style>
          <a:lnRef idx="3">
            <a:schemeClr val="dk1"/>
          </a:lnRef>
          <a:fillRef idx="0">
            <a:schemeClr val="dk1"/>
          </a:fillRef>
          <a:effectRef idx="2">
            <a:schemeClr val="dk1"/>
          </a:effectRef>
          <a:fontRef idx="minor">
            <a:schemeClr val="tx1"/>
          </a:fontRef>
        </p:style>
      </p:cxnSp>
      <p:sp>
        <p:nvSpPr>
          <p:cNvPr id="12" name="矩形 11"/>
          <p:cNvSpPr/>
          <p:nvPr/>
        </p:nvSpPr>
        <p:spPr>
          <a:xfrm>
            <a:off x="3398634" y="3667575"/>
            <a:ext cx="1320149" cy="336695"/>
          </a:xfrm>
          <a:prstGeom prst="rect">
            <a:avLst/>
          </a:prstGeom>
        </p:spPr>
        <p:txBody>
          <a:bodyPr wrap="square">
            <a:spAutoFit/>
          </a:bodyPr>
          <a:lstStyle/>
          <a:p>
            <a:pPr algn="ctr">
              <a:lnSpc>
                <a:spcPct val="150000"/>
              </a:lnSpc>
            </a:pPr>
            <a:r>
              <a:rPr lang="en-US" altLang="zh-CN" sz="1200" b="1" dirty="0">
                <a:latin typeface="微软雅黑" pitchFamily="34" charset="-122"/>
                <a:ea typeface="微软雅黑" pitchFamily="34" charset="-122"/>
              </a:rPr>
              <a:t>CHANG TEXT</a:t>
            </a:r>
          </a:p>
        </p:txBody>
      </p:sp>
      <p:cxnSp>
        <p:nvCxnSpPr>
          <p:cNvPr id="11" name="直接连接符 10"/>
          <p:cNvCxnSpPr/>
          <p:nvPr/>
        </p:nvCxnSpPr>
        <p:spPr>
          <a:xfrm>
            <a:off x="4231835" y="4629486"/>
            <a:ext cx="0" cy="470170"/>
          </a:xfrm>
          <a:prstGeom prst="line">
            <a:avLst/>
          </a:prstGeom>
          <a:ln/>
        </p:spPr>
        <p:style>
          <a:lnRef idx="3">
            <a:schemeClr val="dk1"/>
          </a:lnRef>
          <a:fillRef idx="0">
            <a:schemeClr val="dk1"/>
          </a:fillRef>
          <a:effectRef idx="2">
            <a:schemeClr val="dk1"/>
          </a:effectRef>
          <a:fontRef idx="minor">
            <a:schemeClr val="tx1"/>
          </a:fontRef>
        </p:style>
      </p:cxnSp>
      <p:cxnSp>
        <p:nvCxnSpPr>
          <p:cNvPr id="13" name="直接连接符 12"/>
          <p:cNvCxnSpPr/>
          <p:nvPr/>
        </p:nvCxnSpPr>
        <p:spPr>
          <a:xfrm>
            <a:off x="7513276" y="4629486"/>
            <a:ext cx="0" cy="470170"/>
          </a:xfrm>
          <a:prstGeom prst="line">
            <a:avLst/>
          </a:prstGeom>
          <a:ln/>
        </p:spPr>
        <p:style>
          <a:lnRef idx="3">
            <a:schemeClr val="dk1"/>
          </a:lnRef>
          <a:fillRef idx="0">
            <a:schemeClr val="dk1"/>
          </a:fillRef>
          <a:effectRef idx="2">
            <a:schemeClr val="dk1"/>
          </a:effectRef>
          <a:fontRef idx="minor">
            <a:schemeClr val="tx1"/>
          </a:fontRef>
        </p:style>
      </p:cxnSp>
      <p:sp>
        <p:nvSpPr>
          <p:cNvPr id="14" name="内容占位符 2"/>
          <p:cNvSpPr>
            <a:spLocks noGrp="1"/>
          </p:cNvSpPr>
          <p:nvPr>
            <p:ph idx="1"/>
          </p:nvPr>
        </p:nvSpPr>
        <p:spPr>
          <a:xfrm>
            <a:off x="542318" y="5226802"/>
            <a:ext cx="8352929" cy="523886"/>
          </a:xfrm>
        </p:spPr>
        <p:txBody>
          <a:bodyPr>
            <a:normAutofit/>
          </a:bodyPr>
          <a:lstStyle/>
          <a:p>
            <a:pPr>
              <a:lnSpc>
                <a:spcPct val="170000"/>
              </a:lnSpc>
            </a:pPr>
            <a:r>
              <a:rPr lang="zh-CN" altLang="en-US" b="0" dirty="0"/>
              <a:t>一个典型的“互联网</a:t>
            </a:r>
            <a:r>
              <a:rPr lang="en-US" altLang="zh-CN" b="0" dirty="0"/>
              <a:t>+”</a:t>
            </a:r>
            <a:r>
              <a:rPr lang="zh-CN" altLang="en-US" b="0" dirty="0"/>
              <a:t>团队的上手使用时间，缩短到</a:t>
            </a:r>
            <a:r>
              <a:rPr lang="en-US" altLang="zh-CN" b="0" dirty="0"/>
              <a:t>10</a:t>
            </a:r>
            <a:r>
              <a:rPr lang="zh-CN" altLang="en-US" b="0" dirty="0"/>
              <a:t>分钟</a:t>
            </a:r>
          </a:p>
        </p:txBody>
      </p:sp>
      <p:pic>
        <p:nvPicPr>
          <p:cNvPr id="15" name="图片 14"/>
          <p:cNvPicPr>
            <a:picLocks noChangeAspect="1"/>
          </p:cNvPicPr>
          <p:nvPr/>
        </p:nvPicPr>
        <p:blipFill rotWithShape="1">
          <a:blip r:embed="rId3"/>
          <a:srcRect t="6679" r="-2035"/>
          <a:stretch/>
        </p:blipFill>
        <p:spPr>
          <a:xfrm>
            <a:off x="6362992" y="2481766"/>
            <a:ext cx="2606925" cy="1878935"/>
          </a:xfrm>
          <a:prstGeom prst="rect">
            <a:avLst/>
          </a:prstGeom>
        </p:spPr>
      </p:pic>
      <p:pic>
        <p:nvPicPr>
          <p:cNvPr id="16" name="内容占位符 3"/>
          <p:cNvPicPr>
            <a:picLocks noChangeAspect="1"/>
          </p:cNvPicPr>
          <p:nvPr/>
        </p:nvPicPr>
        <p:blipFill rotWithShape="1">
          <a:blip r:embed="rId4">
            <a:extLst>
              <a:ext uri="{28A0092B-C50C-407E-A947-70E740481C1C}">
                <a14:useLocalDpi xmlns:a14="http://schemas.microsoft.com/office/drawing/2010/main" val="0"/>
              </a:ext>
            </a:extLst>
          </a:blip>
          <a:srcRect l="900" t="4889" r="-897" b="43280"/>
          <a:stretch/>
        </p:blipFill>
        <p:spPr>
          <a:xfrm>
            <a:off x="2977817" y="2604975"/>
            <a:ext cx="2976676" cy="1601731"/>
          </a:xfrm>
          <a:prstGeom prst="rect">
            <a:avLst/>
          </a:prstGeom>
        </p:spPr>
      </p:pic>
      <p:pic>
        <p:nvPicPr>
          <p:cNvPr id="17" name="图片 16"/>
          <p:cNvPicPr>
            <a:picLocks noChangeAspect="1"/>
          </p:cNvPicPr>
          <p:nvPr/>
        </p:nvPicPr>
        <p:blipFill>
          <a:blip r:embed="rId5"/>
          <a:stretch>
            <a:fillRect/>
          </a:stretch>
        </p:blipFill>
        <p:spPr>
          <a:xfrm>
            <a:off x="274743" y="2781064"/>
            <a:ext cx="2353314" cy="1425641"/>
          </a:xfrm>
          <a:prstGeom prst="rect">
            <a:avLst/>
          </a:prstGeom>
        </p:spPr>
      </p:pic>
      <p:sp>
        <p:nvSpPr>
          <p:cNvPr id="18" name="矩形 17"/>
          <p:cNvSpPr/>
          <p:nvPr/>
        </p:nvSpPr>
        <p:spPr>
          <a:xfrm>
            <a:off x="74296" y="2027102"/>
            <a:ext cx="2839239" cy="646331"/>
          </a:xfrm>
          <a:prstGeom prst="rect">
            <a:avLst/>
          </a:prstGeom>
        </p:spPr>
        <p:txBody>
          <a:bodyPr wrap="none">
            <a:spAutoFit/>
          </a:bodyPr>
          <a:lstStyle/>
          <a:p>
            <a:pPr lvl="1"/>
            <a:r>
              <a:rPr lang="en-US" altLang="zh-CN" dirty="0" err="1">
                <a:latin typeface="+mj-ea"/>
                <a:ea typeface="+mj-ea"/>
              </a:rPr>
              <a:t>iCenter</a:t>
            </a:r>
            <a:r>
              <a:rPr lang="en-US" altLang="zh-CN" dirty="0">
                <a:latin typeface="+mj-ea"/>
                <a:ea typeface="+mj-ea"/>
              </a:rPr>
              <a:t>-Cloud</a:t>
            </a:r>
            <a:r>
              <a:rPr lang="zh-CN" altLang="zh-CN" dirty="0">
                <a:latin typeface="+mj-ea"/>
                <a:ea typeface="+mj-ea"/>
              </a:rPr>
              <a:t>云</a:t>
            </a:r>
            <a:r>
              <a:rPr lang="zh-CN" altLang="en-US" dirty="0">
                <a:latin typeface="+mj-ea"/>
                <a:ea typeface="+mj-ea"/>
              </a:rPr>
              <a:t>计算</a:t>
            </a:r>
            <a:endParaRPr lang="en-US" altLang="zh-CN" dirty="0">
              <a:latin typeface="+mj-ea"/>
              <a:ea typeface="+mj-ea"/>
            </a:endParaRPr>
          </a:p>
          <a:p>
            <a:pPr lvl="1"/>
            <a:r>
              <a:rPr lang="zh-CN" altLang="en-US" dirty="0">
                <a:latin typeface="+mj-ea"/>
                <a:ea typeface="+mj-ea"/>
              </a:rPr>
              <a:t>（软件部分）</a:t>
            </a:r>
            <a:endParaRPr lang="en-US" altLang="zh-CN" dirty="0">
              <a:latin typeface="+mj-ea"/>
              <a:ea typeface="+mj-ea"/>
            </a:endParaRPr>
          </a:p>
        </p:txBody>
      </p:sp>
      <p:sp>
        <p:nvSpPr>
          <p:cNvPr id="19" name="矩形 18"/>
          <p:cNvSpPr/>
          <p:nvPr/>
        </p:nvSpPr>
        <p:spPr>
          <a:xfrm>
            <a:off x="2873269" y="2027102"/>
            <a:ext cx="2954655" cy="369332"/>
          </a:xfrm>
          <a:prstGeom prst="rect">
            <a:avLst/>
          </a:prstGeom>
        </p:spPr>
        <p:txBody>
          <a:bodyPr wrap="none">
            <a:spAutoFit/>
          </a:bodyPr>
          <a:lstStyle/>
          <a:p>
            <a:pPr lvl="1"/>
            <a:r>
              <a:rPr lang="en-US" altLang="zh-CN" dirty="0" err="1">
                <a:latin typeface="+mj-ea"/>
                <a:ea typeface="+mj-ea"/>
              </a:rPr>
              <a:t>iCenter</a:t>
            </a:r>
            <a:r>
              <a:rPr lang="en-US" altLang="zh-CN" dirty="0">
                <a:latin typeface="+mj-ea"/>
                <a:ea typeface="+mj-ea"/>
              </a:rPr>
              <a:t>-Wiki</a:t>
            </a:r>
            <a:r>
              <a:rPr lang="zh-CN" altLang="zh-CN" dirty="0">
                <a:latin typeface="+mj-ea"/>
                <a:ea typeface="+mj-ea"/>
              </a:rPr>
              <a:t>维基平台</a:t>
            </a:r>
            <a:endParaRPr lang="en-US" altLang="zh-CN" dirty="0">
              <a:latin typeface="+mj-ea"/>
              <a:ea typeface="+mj-ea"/>
            </a:endParaRPr>
          </a:p>
        </p:txBody>
      </p:sp>
      <p:sp>
        <p:nvSpPr>
          <p:cNvPr id="20" name="矩形 19"/>
          <p:cNvSpPr/>
          <p:nvPr/>
        </p:nvSpPr>
        <p:spPr>
          <a:xfrm>
            <a:off x="6075045" y="2027102"/>
            <a:ext cx="3264242" cy="369332"/>
          </a:xfrm>
          <a:prstGeom prst="rect">
            <a:avLst/>
          </a:prstGeom>
        </p:spPr>
        <p:txBody>
          <a:bodyPr wrap="square">
            <a:spAutoFit/>
          </a:bodyPr>
          <a:lstStyle/>
          <a:p>
            <a:pPr lvl="1"/>
            <a:r>
              <a:rPr lang="en-US" altLang="zh-CN" dirty="0" err="1">
                <a:latin typeface="+mj-ea"/>
                <a:ea typeface="+mj-ea"/>
              </a:rPr>
              <a:t>iCenter-Gitlab</a:t>
            </a:r>
            <a:r>
              <a:rPr lang="zh-CN" altLang="zh-CN" dirty="0">
                <a:latin typeface="+mj-ea"/>
                <a:ea typeface="+mj-ea"/>
              </a:rPr>
              <a:t>代码平台</a:t>
            </a:r>
            <a:endParaRPr lang="en-US" altLang="zh-CN" dirty="0">
              <a:latin typeface="+mj-ea"/>
              <a:ea typeface="+mj-ea"/>
            </a:endParaRPr>
          </a:p>
        </p:txBody>
      </p:sp>
      <p:sp>
        <p:nvSpPr>
          <p:cNvPr id="21" name="矩形 20"/>
          <p:cNvSpPr/>
          <p:nvPr/>
        </p:nvSpPr>
        <p:spPr>
          <a:xfrm>
            <a:off x="448028" y="4370847"/>
            <a:ext cx="1742785" cy="300082"/>
          </a:xfrm>
          <a:prstGeom prst="rect">
            <a:avLst/>
          </a:prstGeom>
        </p:spPr>
        <p:txBody>
          <a:bodyPr wrap="none">
            <a:spAutoFit/>
          </a:bodyPr>
          <a:lstStyle/>
          <a:p>
            <a:r>
              <a:rPr lang="zh-CN" altLang="en-US" sz="1350" dirty="0"/>
              <a:t>部署其私有计算资源</a:t>
            </a:r>
          </a:p>
        </p:txBody>
      </p:sp>
      <p:sp>
        <p:nvSpPr>
          <p:cNvPr id="22" name="矩形 21"/>
          <p:cNvSpPr/>
          <p:nvPr/>
        </p:nvSpPr>
        <p:spPr>
          <a:xfrm>
            <a:off x="3179186" y="4370847"/>
            <a:ext cx="2555859" cy="300082"/>
          </a:xfrm>
          <a:prstGeom prst="rect">
            <a:avLst/>
          </a:prstGeom>
        </p:spPr>
        <p:txBody>
          <a:bodyPr wrap="square">
            <a:spAutoFit/>
          </a:bodyPr>
          <a:lstStyle/>
          <a:p>
            <a:r>
              <a:rPr lang="zh-CN" altLang="en-US" sz="1350" dirty="0"/>
              <a:t>完成注册私有的代码开发平台</a:t>
            </a:r>
          </a:p>
        </p:txBody>
      </p:sp>
      <p:sp>
        <p:nvSpPr>
          <p:cNvPr id="23" name="矩形 22"/>
          <p:cNvSpPr/>
          <p:nvPr/>
        </p:nvSpPr>
        <p:spPr>
          <a:xfrm>
            <a:off x="6564030" y="4370847"/>
            <a:ext cx="2262158" cy="300082"/>
          </a:xfrm>
          <a:prstGeom prst="rect">
            <a:avLst/>
          </a:prstGeom>
        </p:spPr>
        <p:txBody>
          <a:bodyPr wrap="none">
            <a:spAutoFit/>
          </a:bodyPr>
          <a:lstStyle/>
          <a:p>
            <a:r>
              <a:rPr lang="zh-CN" altLang="en-US" sz="1350" dirty="0"/>
              <a:t>完成注册，建立自己的作品</a:t>
            </a:r>
          </a:p>
        </p:txBody>
      </p:sp>
      <p:sp>
        <p:nvSpPr>
          <p:cNvPr id="24" name="椭圆 23"/>
          <p:cNvSpPr/>
          <p:nvPr/>
        </p:nvSpPr>
        <p:spPr>
          <a:xfrm>
            <a:off x="4030143" y="4832645"/>
            <a:ext cx="457153" cy="449562"/>
          </a:xfrm>
          <a:prstGeom prst="ellipse">
            <a:avLst/>
          </a:prstGeom>
          <a:solidFill>
            <a:srgbClr val="9A5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100" dirty="0"/>
              <a:t>2</a:t>
            </a:r>
            <a:r>
              <a:rPr lang="en-US" altLang="zh-CN" sz="900" dirty="0"/>
              <a:t>min</a:t>
            </a:r>
            <a:endParaRPr lang="zh-CN" altLang="en-US" sz="900" dirty="0"/>
          </a:p>
        </p:txBody>
      </p:sp>
      <p:sp>
        <p:nvSpPr>
          <p:cNvPr id="25" name="椭圆 24"/>
          <p:cNvSpPr/>
          <p:nvPr/>
        </p:nvSpPr>
        <p:spPr>
          <a:xfrm>
            <a:off x="7305450" y="4832645"/>
            <a:ext cx="457153" cy="449562"/>
          </a:xfrm>
          <a:prstGeom prst="ellipse">
            <a:avLst/>
          </a:prstGeom>
          <a:solidFill>
            <a:srgbClr val="9A5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100" dirty="0"/>
              <a:t>3</a:t>
            </a:r>
            <a:r>
              <a:rPr lang="en-US" altLang="zh-CN" sz="900" dirty="0"/>
              <a:t>min</a:t>
            </a:r>
            <a:endParaRPr lang="zh-CN" altLang="en-US" sz="900" dirty="0"/>
          </a:p>
        </p:txBody>
      </p:sp>
      <p:sp>
        <p:nvSpPr>
          <p:cNvPr id="5" name="椭圆 4"/>
          <p:cNvSpPr/>
          <p:nvPr/>
        </p:nvSpPr>
        <p:spPr>
          <a:xfrm>
            <a:off x="1088511" y="4832645"/>
            <a:ext cx="457153" cy="449562"/>
          </a:xfrm>
          <a:prstGeom prst="ellipse">
            <a:avLst/>
          </a:prstGeom>
          <a:solidFill>
            <a:srgbClr val="9A5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100" dirty="0"/>
              <a:t>5</a:t>
            </a:r>
            <a:r>
              <a:rPr lang="en-US" altLang="zh-CN" sz="900" dirty="0"/>
              <a:t>min</a:t>
            </a:r>
            <a:endParaRPr lang="zh-CN" altLang="en-US" sz="900" dirty="0"/>
          </a:p>
        </p:txBody>
      </p:sp>
    </p:spTree>
    <p:extLst>
      <p:ext uri="{BB962C8B-B14F-4D97-AF65-F5344CB8AC3E}">
        <p14:creationId xmlns:p14="http://schemas.microsoft.com/office/powerpoint/2010/main" val="2298865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lt">
                                    <p:tmPct val="10000"/>
                                  </p:iterate>
                                  <p:childTnLst>
                                    <p:set>
                                      <p:cBhvr>
                                        <p:cTn id="6" dur="1" fill="hold">
                                          <p:stCondLst>
                                            <p:cond delay="0"/>
                                          </p:stCondLst>
                                        </p:cTn>
                                        <p:tgtEl>
                                          <p:spTgt spid="8"/>
                                        </p:tgtEl>
                                        <p:attrNameLst>
                                          <p:attrName>style.visibility</p:attrName>
                                        </p:attrNameLst>
                                      </p:cBhvr>
                                      <p:to>
                                        <p:strVal val="visible"/>
                                      </p:to>
                                    </p:set>
                                    <p:animEffect transition="in" filter="fade">
                                      <p:cBhvr>
                                        <p:cTn id="7" dur="100"/>
                                        <p:tgtEl>
                                          <p:spTgt spid="8"/>
                                        </p:tgtEl>
                                      </p:cBhvr>
                                    </p:animEffect>
                                  </p:childTnLst>
                                </p:cTn>
                              </p:par>
                            </p:childTnLst>
                          </p:cTn>
                        </p:par>
                        <p:par>
                          <p:cTn id="8" fill="hold">
                            <p:stCondLst>
                              <p:cond delay="180"/>
                            </p:stCondLst>
                            <p:childTnLst>
                              <p:par>
                                <p:cTn id="9" presetID="10" presetClass="entr" presetSubtype="0" fill="hold" grpId="0" nodeType="afterEffect">
                                  <p:stCondLst>
                                    <p:cond delay="0"/>
                                  </p:stCondLst>
                                  <p:iterate type="lt">
                                    <p:tmPct val="10000"/>
                                  </p:iterate>
                                  <p:childTnLst>
                                    <p:set>
                                      <p:cBhvr>
                                        <p:cTn id="10" dur="1" fill="hold">
                                          <p:stCondLst>
                                            <p:cond delay="0"/>
                                          </p:stCondLst>
                                        </p:cTn>
                                        <p:tgtEl>
                                          <p:spTgt spid="12"/>
                                        </p:tgtEl>
                                        <p:attrNameLst>
                                          <p:attrName>style.visibility</p:attrName>
                                        </p:attrNameLst>
                                      </p:cBhvr>
                                      <p:to>
                                        <p:strVal val="visible"/>
                                      </p:to>
                                    </p:set>
                                    <p:animEffect transition="in" filter="fade">
                                      <p:cBhvr>
                                        <p:cTn id="11" dur="1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2"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B48DBE-EB73-4C31-AD52-FA135BD9214D}"/>
              </a:ext>
            </a:extLst>
          </p:cNvPr>
          <p:cNvSpPr>
            <a:spLocks noGrp="1"/>
          </p:cNvSpPr>
          <p:nvPr>
            <p:ph type="ctrTitle"/>
          </p:nvPr>
        </p:nvSpPr>
        <p:spPr>
          <a:xfrm>
            <a:off x="834390" y="1600200"/>
            <a:ext cx="7475220" cy="2028893"/>
          </a:xfrm>
        </p:spPr>
        <p:txBody>
          <a:bodyPr>
            <a:normAutofit/>
          </a:bodyPr>
          <a:lstStyle/>
          <a:p>
            <a:pPr>
              <a:lnSpc>
                <a:spcPct val="100000"/>
              </a:lnSpc>
            </a:pPr>
            <a:r>
              <a:rPr lang="zh-CN" altLang="en-US" sz="6000" cap="small" dirty="0">
                <a:solidFill>
                  <a:schemeClr val="bg1"/>
                </a:solidFill>
                <a:latin typeface="微软雅黑" panose="020B0503020204020204" pitchFamily="34" charset="-122"/>
                <a:ea typeface="微软雅黑" panose="020B0503020204020204" pitchFamily="34" charset="-122"/>
              </a:rPr>
              <a:t>微服务</a:t>
            </a:r>
            <a:endParaRPr lang="zh-CN" altLang="en-US" sz="6000" dirty="0"/>
          </a:p>
        </p:txBody>
      </p:sp>
      <p:sp>
        <p:nvSpPr>
          <p:cNvPr id="3" name="副标题 2">
            <a:extLst>
              <a:ext uri="{FF2B5EF4-FFF2-40B4-BE49-F238E27FC236}">
                <a16:creationId xmlns:a16="http://schemas.microsoft.com/office/drawing/2014/main" id="{E746FE19-204A-4A6D-A85C-7F797D5288BD}"/>
              </a:ext>
            </a:extLst>
          </p:cNvPr>
          <p:cNvSpPr>
            <a:spLocks noGrp="1"/>
          </p:cNvSpPr>
          <p:nvPr>
            <p:ph type="subTitle" idx="1"/>
          </p:nvPr>
        </p:nvSpPr>
        <p:spPr/>
        <p:txBody>
          <a:bodyPr/>
          <a:lstStyle/>
          <a:p>
            <a:r>
              <a:rPr lang="en-US" altLang="zh-CN" b="1" dirty="0"/>
              <a:t>2019MEM</a:t>
            </a:r>
            <a:r>
              <a:rPr lang="zh-CN" altLang="en-US" b="1" dirty="0"/>
              <a:t>极限学习案例</a:t>
            </a:r>
          </a:p>
        </p:txBody>
      </p:sp>
    </p:spTree>
    <p:extLst>
      <p:ext uri="{BB962C8B-B14F-4D97-AF65-F5344CB8AC3E}">
        <p14:creationId xmlns:p14="http://schemas.microsoft.com/office/powerpoint/2010/main" val="2255166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78CA4B-478E-4D99-AF7C-3B2CBFB8F9DA}"/>
              </a:ext>
            </a:extLst>
          </p:cNvPr>
          <p:cNvSpPr>
            <a:spLocks noGrp="1"/>
          </p:cNvSpPr>
          <p:nvPr>
            <p:ph type="title"/>
          </p:nvPr>
        </p:nvSpPr>
        <p:spPr/>
        <p:txBody>
          <a:bodyPr/>
          <a:lstStyle/>
          <a:p>
            <a:r>
              <a:rPr lang="en-US" altLang="zh-CN" dirty="0" err="1"/>
              <a:t>Icenter</a:t>
            </a:r>
            <a:r>
              <a:rPr lang="zh-CN" altLang="en-US" dirty="0"/>
              <a:t>现状</a:t>
            </a:r>
          </a:p>
        </p:txBody>
      </p:sp>
      <p:sp>
        <p:nvSpPr>
          <p:cNvPr id="3" name="内容占位符 2">
            <a:extLst>
              <a:ext uri="{FF2B5EF4-FFF2-40B4-BE49-F238E27FC236}">
                <a16:creationId xmlns:a16="http://schemas.microsoft.com/office/drawing/2014/main" id="{473BC529-CC64-4B07-B5D1-ABAECE1570F8}"/>
              </a:ext>
            </a:extLst>
          </p:cNvPr>
          <p:cNvSpPr>
            <a:spLocks noGrp="1"/>
          </p:cNvSpPr>
          <p:nvPr>
            <p:ph idx="1"/>
          </p:nvPr>
        </p:nvSpPr>
        <p:spPr>
          <a:xfrm>
            <a:off x="857252" y="2057400"/>
            <a:ext cx="4134091" cy="4038600"/>
          </a:xfrm>
        </p:spPr>
        <p:txBody>
          <a:bodyPr>
            <a:normAutofit lnSpcReduction="10000"/>
          </a:bodyPr>
          <a:lstStyle/>
          <a:p>
            <a:pPr marL="34290" indent="0">
              <a:buNone/>
            </a:pPr>
            <a:r>
              <a:rPr lang="zh-CN" altLang="en-US" dirty="0">
                <a:solidFill>
                  <a:schemeClr val="tx1"/>
                </a:solidFill>
              </a:rPr>
              <a:t>清华大学</a:t>
            </a:r>
            <a:r>
              <a:rPr lang="en-US" altLang="zh-CN" dirty="0" err="1">
                <a:solidFill>
                  <a:schemeClr val="tx1"/>
                </a:solidFill>
              </a:rPr>
              <a:t>iCenter</a:t>
            </a:r>
            <a:r>
              <a:rPr lang="zh-CN" altLang="en-US" dirty="0">
                <a:solidFill>
                  <a:schemeClr val="tx1"/>
                </a:solidFill>
              </a:rPr>
              <a:t>中心现有的功能定位着眼于四个模块，分别是工程教育、通识教育，创新教育、社会服务。</a:t>
            </a:r>
            <a:endParaRPr lang="en-US" altLang="zh-CN" dirty="0">
              <a:solidFill>
                <a:schemeClr val="tx1"/>
              </a:solidFill>
            </a:endParaRPr>
          </a:p>
          <a:p>
            <a:pPr marL="34290" indent="0">
              <a:buNone/>
            </a:pPr>
            <a:r>
              <a:rPr lang="zh-CN" altLang="en-US" dirty="0">
                <a:solidFill>
                  <a:schemeClr val="tx1"/>
                </a:solidFill>
              </a:rPr>
              <a:t>其中，通识教育的载体主要为金工实习、机械制造实习、电子实习等面向传统制造业的传统制造业的操作和设计技能，无法满足对接最产业界最前沿的技术；中心基于目前上述版块开展了多项教学任务。</a:t>
            </a:r>
            <a:endParaRPr lang="en-US" altLang="zh-CN" dirty="0">
              <a:solidFill>
                <a:schemeClr val="tx1"/>
              </a:solidFill>
            </a:endParaRPr>
          </a:p>
          <a:p>
            <a:pPr marL="34290" indent="0">
              <a:buNone/>
            </a:pPr>
            <a:r>
              <a:rPr lang="zh-CN" altLang="en-US" dirty="0">
                <a:solidFill>
                  <a:schemeClr val="tx1"/>
                </a:solidFill>
              </a:rPr>
              <a:t>其创新教育模块下设紫荆谷项目，主要为社会人士提供开放的创新创业支撑平台，为拔尖创新人才培养服务。创意无处不在，学生创客在文创深化、学科融合、核心技术等方向的创业需求广泛存在，但与</a:t>
            </a:r>
            <a:r>
              <a:rPr lang="en-US" altLang="zh-CN" dirty="0" err="1">
                <a:solidFill>
                  <a:schemeClr val="tx1"/>
                </a:solidFill>
              </a:rPr>
              <a:t>iCenter</a:t>
            </a:r>
            <a:r>
              <a:rPr lang="zh-CN" altLang="en-US" dirty="0">
                <a:solidFill>
                  <a:schemeClr val="tx1"/>
                </a:solidFill>
              </a:rPr>
              <a:t>中心强大的双创能力匹配不足。庞大的学生协同能力数据资产难以沉淀，</a:t>
            </a:r>
            <a:r>
              <a:rPr lang="en-US" altLang="zh-CN" dirty="0" err="1">
                <a:solidFill>
                  <a:schemeClr val="tx1"/>
                </a:solidFill>
              </a:rPr>
              <a:t>iCenter</a:t>
            </a:r>
            <a:r>
              <a:rPr lang="zh-CN" altLang="en-US" dirty="0">
                <a:solidFill>
                  <a:schemeClr val="tx1"/>
                </a:solidFill>
              </a:rPr>
              <a:t>培训模式止于清华内部，难以将价值向内外有效输出。</a:t>
            </a:r>
          </a:p>
        </p:txBody>
      </p:sp>
      <p:graphicFrame>
        <p:nvGraphicFramePr>
          <p:cNvPr id="4" name="图示 3">
            <a:extLst>
              <a:ext uri="{FF2B5EF4-FFF2-40B4-BE49-F238E27FC236}">
                <a16:creationId xmlns:a16="http://schemas.microsoft.com/office/drawing/2014/main" id="{92EE977A-2836-40D3-A87F-55120196BE47}"/>
              </a:ext>
            </a:extLst>
          </p:cNvPr>
          <p:cNvGraphicFramePr/>
          <p:nvPr>
            <p:extLst>
              <p:ext uri="{D42A27DB-BD31-4B8C-83A1-F6EECF244321}">
                <p14:modId xmlns:p14="http://schemas.microsoft.com/office/powerpoint/2010/main" val="291865088"/>
              </p:ext>
            </p:extLst>
          </p:nvPr>
        </p:nvGraphicFramePr>
        <p:xfrm>
          <a:off x="4927276" y="1198330"/>
          <a:ext cx="3861447" cy="44613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02950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4D26E1-A554-4868-919F-8FE83E36E54E}"/>
              </a:ext>
            </a:extLst>
          </p:cNvPr>
          <p:cNvSpPr>
            <a:spLocks noGrp="1"/>
          </p:cNvSpPr>
          <p:nvPr>
            <p:ph type="title"/>
          </p:nvPr>
        </p:nvSpPr>
        <p:spPr/>
        <p:txBody>
          <a:bodyPr/>
          <a:lstStyle/>
          <a:p>
            <a:r>
              <a:rPr lang="zh-CN" altLang="en-US" dirty="0"/>
              <a:t>微服务逻辑模型</a:t>
            </a:r>
          </a:p>
        </p:txBody>
      </p:sp>
      <p:sp>
        <p:nvSpPr>
          <p:cNvPr id="3" name="内容占位符 2">
            <a:extLst>
              <a:ext uri="{FF2B5EF4-FFF2-40B4-BE49-F238E27FC236}">
                <a16:creationId xmlns:a16="http://schemas.microsoft.com/office/drawing/2014/main" id="{4E38A87D-93B5-43FA-BC56-8E851506BF28}"/>
              </a:ext>
            </a:extLst>
          </p:cNvPr>
          <p:cNvSpPr>
            <a:spLocks noGrp="1"/>
          </p:cNvSpPr>
          <p:nvPr>
            <p:ph idx="1"/>
          </p:nvPr>
        </p:nvSpPr>
        <p:spPr/>
        <p:txBody>
          <a:bodyPr>
            <a:normAutofit/>
          </a:bodyPr>
          <a:lstStyle/>
          <a:p>
            <a:r>
              <a:rPr lang="zh-CN" altLang="en-US" sz="4000" dirty="0">
                <a:solidFill>
                  <a:srgbClr val="FF0000"/>
                </a:solidFill>
              </a:rPr>
              <a:t>此处补充微服务的逻辑模型</a:t>
            </a:r>
          </a:p>
        </p:txBody>
      </p:sp>
    </p:spTree>
    <p:extLst>
      <p:ext uri="{BB962C8B-B14F-4D97-AF65-F5344CB8AC3E}">
        <p14:creationId xmlns:p14="http://schemas.microsoft.com/office/powerpoint/2010/main" val="265576867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0580" y="1131094"/>
            <a:ext cx="9023420" cy="994172"/>
          </a:xfrm>
        </p:spPr>
        <p:txBody>
          <a:bodyPr>
            <a:normAutofit/>
          </a:bodyPr>
          <a:lstStyle/>
          <a:p>
            <a:r>
              <a:rPr lang="zh-CN" altLang="en-US" dirty="0">
                <a:latin typeface="STXinwei" panose="02010800040101010101" pitchFamily="2" charset="-122"/>
                <a:ea typeface="STXinwei" panose="02010800040101010101" pitchFamily="2" charset="-122"/>
              </a:rPr>
              <a:t>微服务</a:t>
            </a:r>
          </a:p>
        </p:txBody>
      </p:sp>
      <p:pic>
        <p:nvPicPr>
          <p:cNvPr id="7" name="Picture 6">
            <a:extLst>
              <a:ext uri="{FF2B5EF4-FFF2-40B4-BE49-F238E27FC236}">
                <a16:creationId xmlns:a16="http://schemas.microsoft.com/office/drawing/2014/main" id="{E07BD839-BFFB-574C-9670-2AE9A5239899}"/>
              </a:ext>
            </a:extLst>
          </p:cNvPr>
          <p:cNvPicPr>
            <a:picLocks noChangeAspect="1"/>
          </p:cNvPicPr>
          <p:nvPr/>
        </p:nvPicPr>
        <p:blipFill>
          <a:blip r:embed="rId2"/>
          <a:stretch>
            <a:fillRect/>
          </a:stretch>
        </p:blipFill>
        <p:spPr>
          <a:xfrm>
            <a:off x="523875" y="1920479"/>
            <a:ext cx="8096250" cy="3638550"/>
          </a:xfrm>
          <a:prstGeom prst="rect">
            <a:avLst/>
          </a:prstGeom>
        </p:spPr>
      </p:pic>
    </p:spTree>
    <p:extLst>
      <p:ext uri="{BB962C8B-B14F-4D97-AF65-F5344CB8AC3E}">
        <p14:creationId xmlns:p14="http://schemas.microsoft.com/office/powerpoint/2010/main" val="248983697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719897" y="1042846"/>
            <a:ext cx="3246699" cy="553998"/>
          </a:xfrm>
          <a:prstGeom prst="rect">
            <a:avLst/>
          </a:prstGeom>
          <a:noFill/>
        </p:spPr>
        <p:txBody>
          <a:bodyPr wrap="square" rtlCol="0">
            <a:spAutoFit/>
          </a:bodyPr>
          <a:lstStyle/>
          <a:p>
            <a:r>
              <a:rPr lang="zh-CN" altLang="en-US" sz="3000" dirty="0">
                <a:latin typeface="微软雅黑" panose="020B0503020204020204" pitchFamily="34" charset="-122"/>
                <a:ea typeface="微软雅黑" panose="020B0503020204020204" pitchFamily="34" charset="-122"/>
              </a:rPr>
              <a:t>设计思路</a:t>
            </a:r>
          </a:p>
        </p:txBody>
      </p:sp>
      <p:sp>
        <p:nvSpPr>
          <p:cNvPr id="3" name="文本框 2"/>
          <p:cNvSpPr txBox="1"/>
          <p:nvPr/>
        </p:nvSpPr>
        <p:spPr>
          <a:xfrm>
            <a:off x="479233" y="1481819"/>
            <a:ext cx="8171762" cy="4016484"/>
          </a:xfrm>
          <a:prstGeom prst="rect">
            <a:avLst/>
          </a:prstGeom>
          <a:noFill/>
        </p:spPr>
        <p:txBody>
          <a:bodyPr wrap="square" rtlCol="0">
            <a:spAutoFit/>
          </a:bodyPr>
          <a:lstStyle/>
          <a:p>
            <a:endParaRPr lang="en-US" altLang="zh-CN" sz="1500" dirty="0"/>
          </a:p>
          <a:p>
            <a:pPr marL="257175" indent="-257175">
              <a:lnSpc>
                <a:spcPct val="150000"/>
              </a:lnSpc>
              <a:buFont typeface="Wingdings" panose="05000000000000000000" pitchFamily="2" charset="2"/>
              <a:buChar char="Ø"/>
            </a:pPr>
            <a:r>
              <a:rPr lang="zh-CN" altLang="en-US" sz="1500" dirty="0"/>
              <a:t>采用</a:t>
            </a:r>
            <a:r>
              <a:rPr lang="zh-CN" altLang="en-US" sz="1500" b="1" dirty="0">
                <a:solidFill>
                  <a:srgbClr val="C00000"/>
                </a:solidFill>
              </a:rPr>
              <a:t>微服务架构</a:t>
            </a:r>
            <a:r>
              <a:rPr lang="zh-CN" altLang="en-US" sz="1500" dirty="0"/>
              <a:t>，所有应用软件和存储服务作为容器部署在微服务平台，支持服务动态横向扩展；</a:t>
            </a:r>
            <a:endParaRPr lang="en-US" altLang="zh-CN" sz="1500" dirty="0"/>
          </a:p>
          <a:p>
            <a:pPr marL="257175" indent="-257175">
              <a:lnSpc>
                <a:spcPct val="150000"/>
              </a:lnSpc>
              <a:buFont typeface="Wingdings" panose="05000000000000000000" pitchFamily="2" charset="2"/>
              <a:buChar char="Ø"/>
            </a:pPr>
            <a:r>
              <a:rPr lang="zh-CN" altLang="en-US" sz="1500" dirty="0"/>
              <a:t>引入</a:t>
            </a:r>
            <a:r>
              <a:rPr lang="en-US" altLang="zh-CN" sz="1500" dirty="0"/>
              <a:t>Rancher</a:t>
            </a:r>
            <a:r>
              <a:rPr lang="zh-CN" altLang="en-US" sz="1500" dirty="0">
                <a:solidFill>
                  <a:srgbClr val="C00000"/>
                </a:solidFill>
              </a:rPr>
              <a:t>对</a:t>
            </a:r>
            <a:r>
              <a:rPr lang="zh-CN" altLang="en-US" sz="1500" b="1" dirty="0">
                <a:solidFill>
                  <a:srgbClr val="C00000"/>
                </a:solidFill>
              </a:rPr>
              <a:t>容器平台进行可视化</a:t>
            </a:r>
            <a:r>
              <a:rPr lang="zh-CN" altLang="en-US" sz="1500" dirty="0"/>
              <a:t>，支持容器、宿主机界面管理，降低了维护门槛；</a:t>
            </a:r>
            <a:endParaRPr lang="en-US" altLang="zh-CN" sz="1500" dirty="0"/>
          </a:p>
          <a:p>
            <a:pPr marL="257175" indent="-257175">
              <a:lnSpc>
                <a:spcPct val="150000"/>
              </a:lnSpc>
              <a:buFont typeface="Wingdings" panose="05000000000000000000" pitchFamily="2" charset="2"/>
              <a:buChar char="Ø"/>
            </a:pPr>
            <a:r>
              <a:rPr lang="zh-CN" altLang="en-US" sz="1500" dirty="0"/>
              <a:t>将</a:t>
            </a:r>
            <a:r>
              <a:rPr lang="zh-CN" altLang="en-US" sz="1500" b="1" dirty="0">
                <a:solidFill>
                  <a:srgbClr val="C00000"/>
                </a:solidFill>
              </a:rPr>
              <a:t>镜像纳入版本管理</a:t>
            </a:r>
            <a:r>
              <a:rPr lang="zh-CN" altLang="en-US" sz="1500" dirty="0"/>
              <a:t>，标准镜像可从</a:t>
            </a:r>
            <a:r>
              <a:rPr lang="en-US" altLang="zh-CN" sz="1500" dirty="0"/>
              <a:t>Rancher</a:t>
            </a:r>
            <a:r>
              <a:rPr lang="zh-CN" altLang="en-US" sz="1500" dirty="0"/>
              <a:t>镜像商店中快速新建；自定义镜像可存储于</a:t>
            </a:r>
            <a:r>
              <a:rPr lang="en-US" altLang="zh-CN" sz="1500" dirty="0"/>
              <a:t>Harbor</a:t>
            </a:r>
            <a:r>
              <a:rPr lang="zh-CN" altLang="en-US" sz="1500" dirty="0"/>
              <a:t>中，镜像可在界面操作、部署共享；</a:t>
            </a:r>
            <a:endParaRPr lang="en-US" altLang="zh-CN" sz="1500" dirty="0"/>
          </a:p>
          <a:p>
            <a:pPr marL="257175" indent="-257175">
              <a:lnSpc>
                <a:spcPct val="150000"/>
              </a:lnSpc>
              <a:buFont typeface="Wingdings" panose="05000000000000000000" pitchFamily="2" charset="2"/>
              <a:buChar char="Ø"/>
            </a:pPr>
            <a:r>
              <a:rPr lang="zh-CN" altLang="en-US" sz="1500" dirty="0"/>
              <a:t>引入</a:t>
            </a:r>
            <a:r>
              <a:rPr lang="en-US" altLang="zh-CN" sz="1500" b="1" dirty="0">
                <a:solidFill>
                  <a:srgbClr val="C00000"/>
                </a:solidFill>
              </a:rPr>
              <a:t>Jenkins</a:t>
            </a:r>
            <a:r>
              <a:rPr lang="zh-CN" altLang="en-US" sz="1500" b="1" dirty="0">
                <a:solidFill>
                  <a:srgbClr val="C00000"/>
                </a:solidFill>
              </a:rPr>
              <a:t>运行</a:t>
            </a:r>
            <a:r>
              <a:rPr lang="en-US" altLang="zh-CN" sz="1500" b="1" dirty="0">
                <a:solidFill>
                  <a:srgbClr val="C00000"/>
                </a:solidFill>
              </a:rPr>
              <a:t>pipeline</a:t>
            </a:r>
            <a:r>
              <a:rPr lang="zh-CN" altLang="en-US" sz="1500" dirty="0"/>
              <a:t>，支持</a:t>
            </a:r>
            <a:r>
              <a:rPr lang="en-US" altLang="zh-CN" sz="1500" dirty="0"/>
              <a:t>Jenkins</a:t>
            </a:r>
            <a:r>
              <a:rPr lang="zh-CN" altLang="en-US" sz="1500" dirty="0"/>
              <a:t>、</a:t>
            </a:r>
            <a:r>
              <a:rPr lang="en-US" altLang="zh-CN" sz="1500" dirty="0"/>
              <a:t>Kubernetes</a:t>
            </a:r>
            <a:r>
              <a:rPr lang="zh-CN" altLang="en-US" sz="1500" dirty="0"/>
              <a:t>集成，支持容器编排自动部署部署；支持</a:t>
            </a:r>
            <a:r>
              <a:rPr lang="en-US" altLang="zh-CN" sz="1500" dirty="0"/>
              <a:t>Jenkins </a:t>
            </a:r>
            <a:r>
              <a:rPr lang="zh-CN" altLang="en-US" sz="1500" dirty="0"/>
              <a:t>、</a:t>
            </a:r>
            <a:r>
              <a:rPr lang="en-US" altLang="zh-CN" sz="1500" dirty="0"/>
              <a:t>Rancher</a:t>
            </a:r>
            <a:r>
              <a:rPr lang="zh-CN" altLang="en-US" sz="1500" dirty="0"/>
              <a:t>集成进行单个容器服务的自动升级；可扩展支持数据定时自动统计；</a:t>
            </a:r>
            <a:endParaRPr lang="en-US" altLang="zh-CN" sz="1500" dirty="0"/>
          </a:p>
          <a:p>
            <a:pPr marL="257175" indent="-257175">
              <a:lnSpc>
                <a:spcPct val="150000"/>
              </a:lnSpc>
              <a:buFont typeface="Wingdings" panose="05000000000000000000" pitchFamily="2" charset="2"/>
              <a:buChar char="Ø"/>
            </a:pPr>
            <a:r>
              <a:rPr lang="zh-CN" altLang="en-US" sz="1500" dirty="0"/>
              <a:t>使用</a:t>
            </a:r>
            <a:r>
              <a:rPr lang="en-US" altLang="zh-CN" sz="1500" dirty="0" err="1"/>
              <a:t>Istio</a:t>
            </a:r>
            <a:r>
              <a:rPr lang="zh-CN" altLang="en-US" sz="1500" dirty="0"/>
              <a:t>进行</a:t>
            </a:r>
            <a:r>
              <a:rPr lang="zh-CN" altLang="en-US" sz="1500" b="1" dirty="0">
                <a:solidFill>
                  <a:srgbClr val="C00000"/>
                </a:solidFill>
              </a:rPr>
              <a:t>微服务治理</a:t>
            </a:r>
            <a:r>
              <a:rPr lang="zh-CN" altLang="en-US" sz="1500" dirty="0"/>
              <a:t>，</a:t>
            </a:r>
            <a:r>
              <a:rPr lang="en-US" altLang="zh-CN" sz="1500" dirty="0" err="1"/>
              <a:t>Promethues</a:t>
            </a:r>
            <a:r>
              <a:rPr lang="zh-CN" altLang="en-US" sz="1500" dirty="0"/>
              <a:t>和</a:t>
            </a:r>
            <a:r>
              <a:rPr lang="en-US" altLang="zh-CN" sz="1500" dirty="0" err="1"/>
              <a:t>Grafana</a:t>
            </a:r>
            <a:r>
              <a:rPr lang="zh-CN" altLang="en-US" sz="1500" dirty="0"/>
              <a:t>进行</a:t>
            </a:r>
            <a:r>
              <a:rPr lang="zh-CN" altLang="en-US" sz="1500" b="1" dirty="0">
                <a:solidFill>
                  <a:srgbClr val="C00000"/>
                </a:solidFill>
              </a:rPr>
              <a:t>容器服务监控和报警</a:t>
            </a:r>
            <a:r>
              <a:rPr lang="zh-CN" altLang="en-US" sz="1500" dirty="0"/>
              <a:t>；</a:t>
            </a:r>
            <a:endParaRPr lang="en-US" altLang="zh-CN" sz="1500" dirty="0"/>
          </a:p>
          <a:p>
            <a:pPr marL="257175" indent="-257175">
              <a:lnSpc>
                <a:spcPct val="150000"/>
              </a:lnSpc>
              <a:buFont typeface="Wingdings" panose="05000000000000000000" pitchFamily="2" charset="2"/>
              <a:buChar char="Ø"/>
            </a:pPr>
            <a:r>
              <a:rPr lang="zh-CN" altLang="en-US" sz="1500" dirty="0"/>
              <a:t>将</a:t>
            </a:r>
            <a:r>
              <a:rPr lang="zh-CN" altLang="en-US" sz="1500" b="1" dirty="0">
                <a:solidFill>
                  <a:srgbClr val="C00000"/>
                </a:solidFill>
              </a:rPr>
              <a:t>服务器虚拟化</a:t>
            </a:r>
            <a:r>
              <a:rPr lang="zh-CN" altLang="en-US" sz="1500" dirty="0"/>
              <a:t>，把物理资源转变为逻辑上可以管理的资源，打破了物理结构之间的壁垒，使服务器资源灵活利用，提高资源利用率。</a:t>
            </a:r>
            <a:endParaRPr lang="en-US" altLang="zh-CN" sz="1500" dirty="0"/>
          </a:p>
          <a:p>
            <a:endParaRPr lang="en-US" altLang="zh-CN" sz="1500" dirty="0"/>
          </a:p>
        </p:txBody>
      </p:sp>
    </p:spTree>
    <p:extLst>
      <p:ext uri="{BB962C8B-B14F-4D97-AF65-F5344CB8AC3E}">
        <p14:creationId xmlns:p14="http://schemas.microsoft.com/office/powerpoint/2010/main" val="259443163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6622327" y="2500109"/>
            <a:ext cx="1233764" cy="851088"/>
            <a:chOff x="405684" y="1039927"/>
            <a:chExt cx="1645018" cy="929388"/>
          </a:xfrm>
          <a:solidFill>
            <a:srgbClr val="00B050"/>
          </a:solidFill>
        </p:grpSpPr>
        <p:sp>
          <p:nvSpPr>
            <p:cNvPr id="13" name="Round Diagonal Corner Rectangle 12"/>
            <p:cNvSpPr/>
            <p:nvPr/>
          </p:nvSpPr>
          <p:spPr>
            <a:xfrm>
              <a:off x="405685" y="1039927"/>
              <a:ext cx="1645017" cy="309796"/>
            </a:xfrm>
            <a:prstGeom prst="round2DiagRect">
              <a:avLst>
                <a:gd name="adj1" fmla="val 50000"/>
                <a:gd name="adj2" fmla="val 0"/>
              </a:avLst>
            </a:prstGeom>
            <a:grp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25" dirty="0">
                  <a:solidFill>
                    <a:schemeClr val="tx1"/>
                  </a:solidFill>
                  <a:latin typeface="Adobe 繁黑體 Std B"/>
                  <a:ea typeface="Adobe 繁黑體 Std B"/>
                  <a:cs typeface="Adobe 繁黑體 Std B"/>
                </a:rPr>
                <a:t>Demo Product</a:t>
              </a:r>
            </a:p>
          </p:txBody>
        </p:sp>
        <p:sp>
          <p:nvSpPr>
            <p:cNvPr id="14" name="Round Diagonal Corner Rectangle 13"/>
            <p:cNvSpPr/>
            <p:nvPr/>
          </p:nvSpPr>
          <p:spPr>
            <a:xfrm>
              <a:off x="405684" y="1349723"/>
              <a:ext cx="1645017" cy="309796"/>
            </a:xfrm>
            <a:prstGeom prst="round2DiagRect">
              <a:avLst>
                <a:gd name="adj1" fmla="val 50000"/>
                <a:gd name="adj2" fmla="val 0"/>
              </a:avLst>
            </a:prstGeom>
            <a:grp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25" dirty="0">
                  <a:solidFill>
                    <a:schemeClr val="tx1"/>
                  </a:solidFill>
                  <a:latin typeface="Adobe 繁黑體 Std B"/>
                  <a:ea typeface="Adobe 繁黑體 Std B"/>
                  <a:cs typeface="Adobe 繁黑體 Std B"/>
                </a:rPr>
                <a:t>Web Platforms</a:t>
              </a:r>
            </a:p>
          </p:txBody>
        </p:sp>
        <p:sp>
          <p:nvSpPr>
            <p:cNvPr id="15" name="Round Diagonal Corner Rectangle 14"/>
            <p:cNvSpPr/>
            <p:nvPr/>
          </p:nvSpPr>
          <p:spPr>
            <a:xfrm>
              <a:off x="405684" y="1659519"/>
              <a:ext cx="1645017" cy="309796"/>
            </a:xfrm>
            <a:prstGeom prst="round2DiagRect">
              <a:avLst>
                <a:gd name="adj1" fmla="val 50000"/>
                <a:gd name="adj2" fmla="val 0"/>
              </a:avLst>
            </a:prstGeom>
            <a:grp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25" dirty="0">
                  <a:solidFill>
                    <a:schemeClr val="tx1"/>
                  </a:solidFill>
                  <a:latin typeface="Adobe 繁黑體 Std B"/>
                  <a:ea typeface="Adobe 繁黑體 Std B"/>
                  <a:cs typeface="Adobe 繁黑體 Std B"/>
                </a:rPr>
                <a:t>Media Events</a:t>
              </a:r>
            </a:p>
          </p:txBody>
        </p:sp>
      </p:grpSp>
      <p:grpSp>
        <p:nvGrpSpPr>
          <p:cNvPr id="16" name="Group 15"/>
          <p:cNvGrpSpPr/>
          <p:nvPr/>
        </p:nvGrpSpPr>
        <p:grpSpPr>
          <a:xfrm>
            <a:off x="5253736" y="3041856"/>
            <a:ext cx="1233764" cy="1913948"/>
            <a:chOff x="405684" y="1039927"/>
            <a:chExt cx="1645018" cy="2090030"/>
          </a:xfrm>
          <a:noFill/>
        </p:grpSpPr>
        <p:sp>
          <p:nvSpPr>
            <p:cNvPr id="17" name="Round Diagonal Corner Rectangle 16"/>
            <p:cNvSpPr/>
            <p:nvPr/>
          </p:nvSpPr>
          <p:spPr>
            <a:xfrm>
              <a:off x="405685" y="1039927"/>
              <a:ext cx="1645017" cy="859231"/>
            </a:xfrm>
            <a:prstGeom prst="round2DiagRect">
              <a:avLst>
                <a:gd name="adj1" fmla="val 19783"/>
                <a:gd name="adj2" fmla="val 0"/>
              </a:avLst>
            </a:prstGeom>
            <a:grp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25" dirty="0">
                  <a:solidFill>
                    <a:schemeClr val="tx1"/>
                  </a:solidFill>
                  <a:latin typeface="Adobe 繁黑體 Std B"/>
                  <a:ea typeface="Adobe 繁黑體 Std B"/>
                  <a:cs typeface="Adobe 繁黑體 Std B"/>
                </a:rPr>
                <a:t>Modeling Tools</a:t>
              </a:r>
            </a:p>
            <a:p>
              <a:pPr algn="ctr"/>
              <a:endParaRPr lang="en-US" sz="825" dirty="0">
                <a:solidFill>
                  <a:schemeClr val="tx1"/>
                </a:solidFill>
                <a:latin typeface="Adobe 繁黑體 Std B"/>
                <a:ea typeface="Adobe 繁黑體 Std B"/>
                <a:cs typeface="Adobe 繁黑體 Std B"/>
              </a:endParaRPr>
            </a:p>
            <a:p>
              <a:pPr algn="ctr"/>
              <a:endParaRPr lang="en-US" sz="825" dirty="0">
                <a:solidFill>
                  <a:schemeClr val="tx1"/>
                </a:solidFill>
                <a:latin typeface="Adobe 繁黑體 Std B"/>
                <a:ea typeface="Adobe 繁黑體 Std B"/>
                <a:cs typeface="Adobe 繁黑體 Std B"/>
              </a:endParaRPr>
            </a:p>
            <a:p>
              <a:pPr algn="ctr"/>
              <a:endParaRPr lang="en-US" sz="825" dirty="0">
                <a:solidFill>
                  <a:schemeClr val="tx1"/>
                </a:solidFill>
                <a:latin typeface="Adobe 繁黑體 Std B"/>
                <a:ea typeface="Adobe 繁黑體 Std B"/>
                <a:cs typeface="Adobe 繁黑體 Std B"/>
              </a:endParaRPr>
            </a:p>
            <a:p>
              <a:pPr algn="ctr"/>
              <a:endParaRPr lang="en-US" sz="825" dirty="0">
                <a:solidFill>
                  <a:schemeClr val="tx1"/>
                </a:solidFill>
                <a:latin typeface="Adobe 繁黑體 Std B"/>
                <a:ea typeface="Adobe 繁黑體 Std B"/>
                <a:cs typeface="Adobe 繁黑體 Std B"/>
              </a:endParaRPr>
            </a:p>
          </p:txBody>
        </p:sp>
        <p:sp>
          <p:nvSpPr>
            <p:cNvPr id="18" name="Round Diagonal Corner Rectangle 17"/>
            <p:cNvSpPr/>
            <p:nvPr/>
          </p:nvSpPr>
          <p:spPr>
            <a:xfrm>
              <a:off x="405684" y="1899158"/>
              <a:ext cx="1645017" cy="309796"/>
            </a:xfrm>
            <a:prstGeom prst="round2DiagRect">
              <a:avLst>
                <a:gd name="adj1" fmla="val 50000"/>
                <a:gd name="adj2" fmla="val 0"/>
              </a:avLst>
            </a:prstGeom>
            <a:grp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25" dirty="0">
                  <a:solidFill>
                    <a:schemeClr val="tx1"/>
                  </a:solidFill>
                  <a:latin typeface="Adobe 繁黑體 Std B"/>
                  <a:ea typeface="Adobe 繁黑體 Std B"/>
                  <a:cs typeface="Adobe 繁黑體 Std B"/>
                </a:rPr>
                <a:t>Prototyping Tools</a:t>
              </a:r>
            </a:p>
            <a:p>
              <a:pPr algn="ctr"/>
              <a:r>
                <a:rPr lang="en-US" sz="825" dirty="0">
                  <a:solidFill>
                    <a:schemeClr val="tx1"/>
                  </a:solidFill>
                  <a:latin typeface="Adobe 繁黑體 Std B"/>
                  <a:ea typeface="Adobe 繁黑體 Std B"/>
                  <a:cs typeface="Adobe 繁黑體 Std B"/>
                </a:rPr>
                <a:t>(Lego, Makeblock)</a:t>
              </a:r>
            </a:p>
          </p:txBody>
        </p:sp>
        <p:sp>
          <p:nvSpPr>
            <p:cNvPr id="19" name="Round Diagonal Corner Rectangle 18"/>
            <p:cNvSpPr/>
            <p:nvPr/>
          </p:nvSpPr>
          <p:spPr>
            <a:xfrm>
              <a:off x="405684" y="2820161"/>
              <a:ext cx="1645017" cy="309796"/>
            </a:xfrm>
            <a:prstGeom prst="round2DiagRect">
              <a:avLst>
                <a:gd name="adj1" fmla="val 50000"/>
                <a:gd name="adj2" fmla="val 0"/>
              </a:avLst>
            </a:prstGeom>
            <a:grp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25" dirty="0">
                  <a:solidFill>
                    <a:schemeClr val="tx1"/>
                  </a:solidFill>
                  <a:latin typeface="Adobe 繁黑體 Std B"/>
                  <a:ea typeface="Adobe 繁黑體 Std B"/>
                  <a:cs typeface="Adobe 繁黑體 Std B"/>
                </a:rPr>
                <a:t>Integration Tools</a:t>
              </a:r>
            </a:p>
          </p:txBody>
        </p:sp>
        <p:sp>
          <p:nvSpPr>
            <p:cNvPr id="20" name="Round Diagonal Corner Rectangle 19"/>
            <p:cNvSpPr/>
            <p:nvPr/>
          </p:nvSpPr>
          <p:spPr>
            <a:xfrm>
              <a:off x="405684" y="2200559"/>
              <a:ext cx="1645017" cy="309796"/>
            </a:xfrm>
            <a:prstGeom prst="round2DiagRect">
              <a:avLst>
                <a:gd name="adj1" fmla="val 50000"/>
                <a:gd name="adj2" fmla="val 0"/>
              </a:avLst>
            </a:prstGeom>
            <a:grp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25" dirty="0">
                  <a:solidFill>
                    <a:schemeClr val="tx1"/>
                  </a:solidFill>
                  <a:latin typeface="Adobe 繁黑體 Std B"/>
                  <a:ea typeface="Adobe 繁黑體 Std B"/>
                  <a:cs typeface="Adobe 繁黑體 Std B"/>
                </a:rPr>
                <a:t>Computation Resources</a:t>
              </a:r>
            </a:p>
          </p:txBody>
        </p:sp>
        <p:sp>
          <p:nvSpPr>
            <p:cNvPr id="21" name="Round Diagonal Corner Rectangle 20"/>
            <p:cNvSpPr/>
            <p:nvPr/>
          </p:nvSpPr>
          <p:spPr>
            <a:xfrm>
              <a:off x="405684" y="2510354"/>
              <a:ext cx="1645017" cy="309796"/>
            </a:xfrm>
            <a:prstGeom prst="round2DiagRect">
              <a:avLst>
                <a:gd name="adj1" fmla="val 50000"/>
                <a:gd name="adj2" fmla="val 0"/>
              </a:avLst>
            </a:prstGeom>
            <a:grp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25" dirty="0">
                  <a:solidFill>
                    <a:schemeClr val="tx1"/>
                  </a:solidFill>
                  <a:latin typeface="Adobe 繁黑體 Std B"/>
                  <a:ea typeface="Adobe 繁黑體 Std B"/>
                  <a:cs typeface="Adobe 繁黑體 Std B"/>
                </a:rPr>
                <a:t>Testing Instruments</a:t>
              </a:r>
            </a:p>
          </p:txBody>
        </p:sp>
      </p:grpSp>
      <p:grpSp>
        <p:nvGrpSpPr>
          <p:cNvPr id="22" name="Group 21"/>
          <p:cNvGrpSpPr/>
          <p:nvPr/>
        </p:nvGrpSpPr>
        <p:grpSpPr>
          <a:xfrm>
            <a:off x="3928033" y="3622317"/>
            <a:ext cx="1233764" cy="766920"/>
            <a:chOff x="405684" y="1039927"/>
            <a:chExt cx="1645018" cy="860815"/>
          </a:xfrm>
          <a:noFill/>
        </p:grpSpPr>
        <p:sp>
          <p:nvSpPr>
            <p:cNvPr id="23" name="Round Diagonal Corner Rectangle 22"/>
            <p:cNvSpPr/>
            <p:nvPr/>
          </p:nvSpPr>
          <p:spPr>
            <a:xfrm>
              <a:off x="405685" y="1039927"/>
              <a:ext cx="1645017" cy="309796"/>
            </a:xfrm>
            <a:prstGeom prst="round2DiagRect">
              <a:avLst>
                <a:gd name="adj1" fmla="val 50000"/>
                <a:gd name="adj2" fmla="val 0"/>
              </a:avLst>
            </a:prstGeom>
            <a:grp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25" dirty="0">
                  <a:solidFill>
                    <a:schemeClr val="tx1"/>
                  </a:solidFill>
                  <a:latin typeface="Adobe 繁黑體 Std B"/>
                  <a:ea typeface="Adobe 繁黑體 Std B"/>
                  <a:cs typeface="Adobe 繁黑體 Std B"/>
                </a:rPr>
                <a:t>Content Distribution Protocol (Git)</a:t>
              </a:r>
            </a:p>
          </p:txBody>
        </p:sp>
        <p:sp>
          <p:nvSpPr>
            <p:cNvPr id="24" name="Round Diagonal Corner Rectangle 23"/>
            <p:cNvSpPr/>
            <p:nvPr/>
          </p:nvSpPr>
          <p:spPr>
            <a:xfrm>
              <a:off x="405684" y="1349723"/>
              <a:ext cx="1645017" cy="551019"/>
            </a:xfrm>
            <a:prstGeom prst="round2DiagRect">
              <a:avLst>
                <a:gd name="adj1" fmla="val 23224"/>
                <a:gd name="adj2" fmla="val 0"/>
              </a:avLst>
            </a:prstGeom>
            <a:grp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25" dirty="0">
                  <a:solidFill>
                    <a:schemeClr val="tx1"/>
                  </a:solidFill>
                  <a:latin typeface="Adobe 繁黑體 Std B"/>
                  <a:ea typeface="Adobe 繁黑體 Std B"/>
                  <a:cs typeface="Adobe 繁黑體 Std B"/>
                </a:rPr>
                <a:t>Data Collection </a:t>
              </a:r>
            </a:p>
            <a:p>
              <a:pPr algn="ctr"/>
              <a:r>
                <a:rPr lang="en-US" sz="825" dirty="0">
                  <a:solidFill>
                    <a:schemeClr val="tx1"/>
                  </a:solidFill>
                  <a:latin typeface="Adobe 繁黑體 Std B"/>
                  <a:ea typeface="Adobe 繁黑體 Std B"/>
                  <a:cs typeface="Adobe 繁黑體 Std B"/>
                </a:rPr>
                <a:t>Devices (Cameras, Microphones,</a:t>
              </a:r>
            </a:p>
            <a:p>
              <a:pPr algn="ctr"/>
              <a:r>
                <a:rPr lang="en-US" sz="825" dirty="0">
                  <a:solidFill>
                    <a:schemeClr val="tx1"/>
                  </a:solidFill>
                  <a:latin typeface="Adobe 繁黑體 Std B"/>
                  <a:ea typeface="Adobe 繁黑體 Std B"/>
                  <a:cs typeface="Adobe 繁黑體 Std B"/>
                </a:rPr>
                <a:t> Input Devices)</a:t>
              </a:r>
            </a:p>
          </p:txBody>
        </p:sp>
      </p:grpSp>
      <p:grpSp>
        <p:nvGrpSpPr>
          <p:cNvPr id="25" name="Group 24"/>
          <p:cNvGrpSpPr/>
          <p:nvPr/>
        </p:nvGrpSpPr>
        <p:grpSpPr>
          <a:xfrm>
            <a:off x="2605492" y="4181972"/>
            <a:ext cx="1233764" cy="552009"/>
            <a:chOff x="405684" y="1039927"/>
            <a:chExt cx="1645018" cy="619592"/>
          </a:xfrm>
          <a:noFill/>
        </p:grpSpPr>
        <p:sp>
          <p:nvSpPr>
            <p:cNvPr id="26" name="Round Diagonal Corner Rectangle 25"/>
            <p:cNvSpPr/>
            <p:nvPr/>
          </p:nvSpPr>
          <p:spPr>
            <a:xfrm>
              <a:off x="405685" y="1039927"/>
              <a:ext cx="1645017" cy="309796"/>
            </a:xfrm>
            <a:prstGeom prst="round2DiagRect">
              <a:avLst>
                <a:gd name="adj1" fmla="val 50000"/>
                <a:gd name="adj2" fmla="val 0"/>
              </a:avLst>
            </a:prstGeom>
            <a:grp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25" dirty="0">
                  <a:solidFill>
                    <a:schemeClr val="tx1"/>
                  </a:solidFill>
                  <a:latin typeface="Adobe 繁黑體 Std B"/>
                  <a:ea typeface="Adobe 繁黑體 Std B"/>
                  <a:cs typeface="Adobe 繁黑體 Std B"/>
                </a:rPr>
                <a:t>Story Boarding</a:t>
              </a:r>
            </a:p>
            <a:p>
              <a:pPr algn="ctr"/>
              <a:r>
                <a:rPr lang="en-US" sz="825" dirty="0">
                  <a:solidFill>
                    <a:schemeClr val="tx1"/>
                  </a:solidFill>
                  <a:latin typeface="Adobe 繁黑體 Std B"/>
                  <a:ea typeface="Adobe 繁黑體 Std B"/>
                  <a:cs typeface="Adobe 繁黑體 Std B"/>
                </a:rPr>
                <a:t>(PowerPoint)</a:t>
              </a:r>
            </a:p>
          </p:txBody>
        </p:sp>
        <p:sp>
          <p:nvSpPr>
            <p:cNvPr id="27" name="Round Diagonal Corner Rectangle 26"/>
            <p:cNvSpPr/>
            <p:nvPr/>
          </p:nvSpPr>
          <p:spPr>
            <a:xfrm>
              <a:off x="405684" y="1349723"/>
              <a:ext cx="1645017" cy="309796"/>
            </a:xfrm>
            <a:prstGeom prst="round2DiagRect">
              <a:avLst>
                <a:gd name="adj1" fmla="val 50000"/>
                <a:gd name="adj2" fmla="val 0"/>
              </a:avLst>
            </a:prstGeom>
            <a:grp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25" dirty="0">
                  <a:solidFill>
                    <a:schemeClr val="tx1"/>
                  </a:solidFill>
                  <a:latin typeface="Adobe 繁黑體 Std B"/>
                  <a:ea typeface="Adobe 繁黑體 Std B"/>
                  <a:cs typeface="Adobe 繁黑體 Std B"/>
                </a:rPr>
                <a:t>Time Tables</a:t>
              </a:r>
            </a:p>
            <a:p>
              <a:pPr algn="ctr"/>
              <a:r>
                <a:rPr lang="en-US" sz="825" dirty="0">
                  <a:solidFill>
                    <a:schemeClr val="tx1"/>
                  </a:solidFill>
                  <a:latin typeface="Adobe 繁黑體 Std B"/>
                  <a:ea typeface="Adobe 繁黑體 Std B"/>
                  <a:cs typeface="Adobe 繁黑體 Std B"/>
                </a:rPr>
                <a:t> (SmartSheet)</a:t>
              </a:r>
            </a:p>
          </p:txBody>
        </p:sp>
      </p:grpSp>
      <p:grpSp>
        <p:nvGrpSpPr>
          <p:cNvPr id="28" name="Group 27"/>
          <p:cNvGrpSpPr/>
          <p:nvPr/>
        </p:nvGrpSpPr>
        <p:grpSpPr>
          <a:xfrm>
            <a:off x="1334383" y="4741919"/>
            <a:ext cx="1233764" cy="851088"/>
            <a:chOff x="405684" y="1039927"/>
            <a:chExt cx="1645018" cy="929388"/>
          </a:xfrm>
          <a:noFill/>
        </p:grpSpPr>
        <p:sp>
          <p:nvSpPr>
            <p:cNvPr id="29" name="Round Diagonal Corner Rectangle 28"/>
            <p:cNvSpPr/>
            <p:nvPr/>
          </p:nvSpPr>
          <p:spPr>
            <a:xfrm>
              <a:off x="405685" y="1039927"/>
              <a:ext cx="1645017" cy="309796"/>
            </a:xfrm>
            <a:prstGeom prst="round2DiagRect">
              <a:avLst>
                <a:gd name="adj1" fmla="val 50000"/>
                <a:gd name="adj2" fmla="val 0"/>
              </a:avLst>
            </a:prstGeom>
            <a:grp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25" dirty="0">
                  <a:solidFill>
                    <a:schemeClr val="tx1"/>
                  </a:solidFill>
                  <a:latin typeface="Adobe 繁黑體 Std B"/>
                  <a:ea typeface="Adobe 繁黑體 Std B"/>
                  <a:cs typeface="Adobe 繁黑體 Std B"/>
                </a:rPr>
                <a:t>Logic Model</a:t>
              </a:r>
            </a:p>
          </p:txBody>
        </p:sp>
        <p:sp>
          <p:nvSpPr>
            <p:cNvPr id="30" name="Round Diagonal Corner Rectangle 29"/>
            <p:cNvSpPr/>
            <p:nvPr/>
          </p:nvSpPr>
          <p:spPr>
            <a:xfrm>
              <a:off x="405684" y="1349723"/>
              <a:ext cx="1645017" cy="309796"/>
            </a:xfrm>
            <a:prstGeom prst="round2DiagRect">
              <a:avLst>
                <a:gd name="adj1" fmla="val 50000"/>
                <a:gd name="adj2" fmla="val 0"/>
              </a:avLst>
            </a:prstGeom>
            <a:grp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25" dirty="0">
                  <a:solidFill>
                    <a:schemeClr val="tx1"/>
                  </a:solidFill>
                  <a:latin typeface="Adobe 繁黑體 Std B"/>
                  <a:ea typeface="Adobe 繁黑體 Std B"/>
                  <a:cs typeface="Adobe 繁黑體 Std B"/>
                </a:rPr>
                <a:t>Mission Statement</a:t>
              </a:r>
            </a:p>
          </p:txBody>
        </p:sp>
        <p:sp>
          <p:nvSpPr>
            <p:cNvPr id="31" name="Round Diagonal Corner Rectangle 30"/>
            <p:cNvSpPr/>
            <p:nvPr/>
          </p:nvSpPr>
          <p:spPr>
            <a:xfrm>
              <a:off x="405684" y="1659519"/>
              <a:ext cx="1645017" cy="309796"/>
            </a:xfrm>
            <a:prstGeom prst="round2DiagRect">
              <a:avLst>
                <a:gd name="adj1" fmla="val 50000"/>
                <a:gd name="adj2" fmla="val 0"/>
              </a:avLst>
            </a:prstGeom>
            <a:grp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25" dirty="0">
                  <a:solidFill>
                    <a:schemeClr val="tx1"/>
                  </a:solidFill>
                  <a:latin typeface="Adobe 繁黑體 Std B"/>
                  <a:ea typeface="Adobe 繁黑體 Std B"/>
                  <a:cs typeface="Adobe 繁黑體 Std B"/>
                </a:rPr>
                <a:t>Multi-Level Design Contracts (XMind)</a:t>
              </a:r>
            </a:p>
          </p:txBody>
        </p:sp>
      </p:grpSp>
      <p:sp>
        <p:nvSpPr>
          <p:cNvPr id="32" name="Freeform 31"/>
          <p:cNvSpPr/>
          <p:nvPr/>
        </p:nvSpPr>
        <p:spPr>
          <a:xfrm>
            <a:off x="1406823" y="4495373"/>
            <a:ext cx="167273" cy="1201522"/>
          </a:xfrm>
          <a:custGeom>
            <a:avLst/>
            <a:gdLst>
              <a:gd name="connsiteX0" fmla="*/ 0 w 1076325"/>
              <a:gd name="connsiteY0" fmla="*/ 3171825 h 3171825"/>
              <a:gd name="connsiteX1" fmla="*/ 0 w 1076325"/>
              <a:gd name="connsiteY1" fmla="*/ 990600 h 3171825"/>
              <a:gd name="connsiteX2" fmla="*/ 1076325 w 1076325"/>
              <a:gd name="connsiteY2" fmla="*/ 0 h 3171825"/>
            </a:gdLst>
            <a:ahLst/>
            <a:cxnLst>
              <a:cxn ang="0">
                <a:pos x="connsiteX0" y="connsiteY0"/>
              </a:cxn>
              <a:cxn ang="0">
                <a:pos x="connsiteX1" y="connsiteY1"/>
              </a:cxn>
              <a:cxn ang="0">
                <a:pos x="connsiteX2" y="connsiteY2"/>
              </a:cxn>
            </a:cxnLst>
            <a:rect l="l" t="t" r="r" b="b"/>
            <a:pathLst>
              <a:path w="1076325" h="3171825">
                <a:moveTo>
                  <a:pt x="0" y="3171825"/>
                </a:moveTo>
                <a:lnTo>
                  <a:pt x="0" y="990600"/>
                </a:lnTo>
                <a:lnTo>
                  <a:pt x="1076325" y="0"/>
                </a:lnTo>
              </a:path>
            </a:pathLst>
          </a:custGeom>
          <a:noFill/>
          <a:ln>
            <a:solidFill>
              <a:srgbClr val="00B050"/>
            </a:solidFill>
            <a:prstDash val="lg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solidFill>
                <a:schemeClr val="tx1"/>
              </a:solidFill>
              <a:latin typeface="Adobe 繁黑體 Std B"/>
              <a:ea typeface="Adobe 繁黑體 Std B"/>
              <a:cs typeface="Adobe 繁黑體 Std B"/>
            </a:endParaRPr>
          </a:p>
        </p:txBody>
      </p:sp>
      <p:grpSp>
        <p:nvGrpSpPr>
          <p:cNvPr id="33" name="Group 32"/>
          <p:cNvGrpSpPr/>
          <p:nvPr/>
        </p:nvGrpSpPr>
        <p:grpSpPr>
          <a:xfrm>
            <a:off x="1407319" y="5316337"/>
            <a:ext cx="6448772" cy="433485"/>
            <a:chOff x="352425" y="5945449"/>
            <a:chExt cx="8598362" cy="577980"/>
          </a:xfrm>
        </p:grpSpPr>
        <p:sp>
          <p:nvSpPr>
            <p:cNvPr id="34" name="Rectangle 33"/>
            <p:cNvSpPr/>
            <p:nvPr/>
          </p:nvSpPr>
          <p:spPr>
            <a:xfrm>
              <a:off x="352425" y="6459209"/>
              <a:ext cx="8598360" cy="64220"/>
            </a:xfrm>
            <a:prstGeom prst="rect">
              <a:avLst/>
            </a:prstGeom>
            <a:solidFill>
              <a:srgbClr val="00B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solidFill>
                  <a:schemeClr val="tx1"/>
                </a:solidFill>
                <a:latin typeface="Adobe 繁黑體 Std B"/>
                <a:ea typeface="Adobe 繁黑體 Std B"/>
                <a:cs typeface="Adobe 繁黑體 Std B"/>
              </a:endParaRPr>
            </a:p>
          </p:txBody>
        </p:sp>
        <p:sp>
          <p:nvSpPr>
            <p:cNvPr id="35" name="Rectangle 34"/>
            <p:cNvSpPr/>
            <p:nvPr/>
          </p:nvSpPr>
          <p:spPr>
            <a:xfrm>
              <a:off x="2032908" y="6330769"/>
              <a:ext cx="6917877" cy="64220"/>
            </a:xfrm>
            <a:prstGeom prst="rect">
              <a:avLst/>
            </a:prstGeom>
            <a:solidFill>
              <a:srgbClr val="00B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solidFill>
                  <a:schemeClr val="tx1"/>
                </a:solidFill>
                <a:latin typeface="Adobe 繁黑體 Std B"/>
                <a:ea typeface="Adobe 繁黑體 Std B"/>
                <a:cs typeface="Adobe 繁黑體 Std B"/>
              </a:endParaRPr>
            </a:p>
          </p:txBody>
        </p:sp>
        <p:sp>
          <p:nvSpPr>
            <p:cNvPr id="36" name="Rectangle 35"/>
            <p:cNvSpPr/>
            <p:nvPr/>
          </p:nvSpPr>
          <p:spPr>
            <a:xfrm>
              <a:off x="3782858" y="6202329"/>
              <a:ext cx="5167927" cy="64220"/>
            </a:xfrm>
            <a:prstGeom prst="rect">
              <a:avLst/>
            </a:prstGeom>
            <a:solidFill>
              <a:srgbClr val="00B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solidFill>
                  <a:schemeClr val="tx1"/>
                </a:solidFill>
                <a:latin typeface="Adobe 繁黑體 Std B"/>
                <a:ea typeface="Adobe 繁黑體 Std B"/>
                <a:cs typeface="Adobe 繁黑體 Std B"/>
              </a:endParaRPr>
            </a:p>
          </p:txBody>
        </p:sp>
        <p:sp>
          <p:nvSpPr>
            <p:cNvPr id="37" name="Rectangle 36"/>
            <p:cNvSpPr/>
            <p:nvPr/>
          </p:nvSpPr>
          <p:spPr>
            <a:xfrm>
              <a:off x="5544034" y="6073889"/>
              <a:ext cx="3406753" cy="64220"/>
            </a:xfrm>
            <a:prstGeom prst="rect">
              <a:avLst/>
            </a:prstGeom>
            <a:solidFill>
              <a:srgbClr val="00B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solidFill>
                  <a:schemeClr val="tx1"/>
                </a:solidFill>
                <a:latin typeface="Adobe 繁黑體 Std B"/>
                <a:ea typeface="Adobe 繁黑體 Std B"/>
                <a:cs typeface="Adobe 繁黑體 Std B"/>
              </a:endParaRPr>
            </a:p>
          </p:txBody>
        </p:sp>
        <p:sp>
          <p:nvSpPr>
            <p:cNvPr id="38" name="Rectangle 37"/>
            <p:cNvSpPr/>
            <p:nvPr/>
          </p:nvSpPr>
          <p:spPr>
            <a:xfrm>
              <a:off x="7353300" y="5945449"/>
              <a:ext cx="1597487" cy="64220"/>
            </a:xfrm>
            <a:prstGeom prst="rect">
              <a:avLst/>
            </a:prstGeom>
            <a:solidFill>
              <a:srgbClr val="00B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solidFill>
                  <a:schemeClr val="tx1"/>
                </a:solidFill>
                <a:latin typeface="Adobe 繁黑體 Std B"/>
                <a:ea typeface="Adobe 繁黑體 Std B"/>
                <a:cs typeface="Adobe 繁黑體 Std B"/>
              </a:endParaRPr>
            </a:p>
          </p:txBody>
        </p:sp>
      </p:grpSp>
      <p:sp>
        <p:nvSpPr>
          <p:cNvPr id="39" name="Freeform 38"/>
          <p:cNvSpPr/>
          <p:nvPr/>
        </p:nvSpPr>
        <p:spPr>
          <a:xfrm>
            <a:off x="2667681" y="3936740"/>
            <a:ext cx="210522" cy="1668587"/>
          </a:xfrm>
          <a:custGeom>
            <a:avLst/>
            <a:gdLst>
              <a:gd name="connsiteX0" fmla="*/ 0 w 1076325"/>
              <a:gd name="connsiteY0" fmla="*/ 3171825 h 3171825"/>
              <a:gd name="connsiteX1" fmla="*/ 0 w 1076325"/>
              <a:gd name="connsiteY1" fmla="*/ 990600 h 3171825"/>
              <a:gd name="connsiteX2" fmla="*/ 1076325 w 1076325"/>
              <a:gd name="connsiteY2" fmla="*/ 0 h 3171825"/>
              <a:gd name="connsiteX0" fmla="*/ 0 w 1076325"/>
              <a:gd name="connsiteY0" fmla="*/ 3171825 h 3171825"/>
              <a:gd name="connsiteX1" fmla="*/ 0 w 1076325"/>
              <a:gd name="connsiteY1" fmla="*/ 755221 h 3171825"/>
              <a:gd name="connsiteX2" fmla="*/ 1076325 w 1076325"/>
              <a:gd name="connsiteY2" fmla="*/ 0 h 3171825"/>
              <a:gd name="connsiteX0" fmla="*/ 0 w 1076325"/>
              <a:gd name="connsiteY0" fmla="*/ 3171825 h 3171825"/>
              <a:gd name="connsiteX1" fmla="*/ 0 w 1076325"/>
              <a:gd name="connsiteY1" fmla="*/ 610372 h 3171825"/>
              <a:gd name="connsiteX2" fmla="*/ 1076325 w 1076325"/>
              <a:gd name="connsiteY2" fmla="*/ 0 h 3171825"/>
            </a:gdLst>
            <a:ahLst/>
            <a:cxnLst>
              <a:cxn ang="0">
                <a:pos x="connsiteX0" y="connsiteY0"/>
              </a:cxn>
              <a:cxn ang="0">
                <a:pos x="connsiteX1" y="connsiteY1"/>
              </a:cxn>
              <a:cxn ang="0">
                <a:pos x="connsiteX2" y="connsiteY2"/>
              </a:cxn>
            </a:cxnLst>
            <a:rect l="l" t="t" r="r" b="b"/>
            <a:pathLst>
              <a:path w="1076325" h="3171825">
                <a:moveTo>
                  <a:pt x="0" y="3171825"/>
                </a:moveTo>
                <a:lnTo>
                  <a:pt x="0" y="610372"/>
                </a:lnTo>
                <a:lnTo>
                  <a:pt x="1076325" y="0"/>
                </a:lnTo>
              </a:path>
            </a:pathLst>
          </a:custGeom>
          <a:noFill/>
          <a:ln>
            <a:solidFill>
              <a:srgbClr val="00B050"/>
            </a:solidFill>
            <a:prstDash val="lg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solidFill>
                <a:schemeClr val="tx1"/>
              </a:solidFill>
              <a:latin typeface="Adobe 繁黑體 Std B"/>
              <a:ea typeface="Adobe 繁黑體 Std B"/>
              <a:cs typeface="Adobe 繁黑體 Std B"/>
            </a:endParaRPr>
          </a:p>
        </p:txBody>
      </p:sp>
      <p:grpSp>
        <p:nvGrpSpPr>
          <p:cNvPr id="40" name="Group 39"/>
          <p:cNvGrpSpPr/>
          <p:nvPr/>
        </p:nvGrpSpPr>
        <p:grpSpPr>
          <a:xfrm>
            <a:off x="2546509" y="2751797"/>
            <a:ext cx="1363694" cy="1363694"/>
            <a:chOff x="1820292" y="2428401"/>
            <a:chExt cx="1818258" cy="1818258"/>
          </a:xfrm>
          <a:noFill/>
        </p:grpSpPr>
        <p:sp>
          <p:nvSpPr>
            <p:cNvPr id="41" name="Oval 40"/>
            <p:cNvSpPr/>
            <p:nvPr/>
          </p:nvSpPr>
          <p:spPr>
            <a:xfrm>
              <a:off x="1820292" y="2428401"/>
              <a:ext cx="1818258" cy="1818258"/>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a:solidFill>
                    <a:schemeClr val="tx1"/>
                  </a:solidFill>
                  <a:latin typeface="Adobe 繁黑體 Std B"/>
                  <a:ea typeface="Adobe 繁黑體 Std B"/>
                  <a:cs typeface="Adobe 繁黑體 Std B"/>
                </a:rPr>
                <a:t>Planning and Management</a:t>
              </a:r>
            </a:p>
          </p:txBody>
        </p:sp>
        <p:sp>
          <p:nvSpPr>
            <p:cNvPr id="42" name="Oval 41"/>
            <p:cNvSpPr/>
            <p:nvPr/>
          </p:nvSpPr>
          <p:spPr>
            <a:xfrm>
              <a:off x="1912367" y="2525556"/>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dirty="0">
                <a:solidFill>
                  <a:schemeClr val="tx1"/>
                </a:solidFill>
                <a:latin typeface="Adobe 繁黑體 Std B"/>
                <a:ea typeface="Adobe 繁黑體 Std B"/>
                <a:cs typeface="Adobe 繁黑體 Std B"/>
              </a:endParaRPr>
            </a:p>
          </p:txBody>
        </p:sp>
      </p:grpSp>
      <p:sp>
        <p:nvSpPr>
          <p:cNvPr id="43" name="Freeform 42"/>
          <p:cNvSpPr/>
          <p:nvPr/>
        </p:nvSpPr>
        <p:spPr>
          <a:xfrm>
            <a:off x="3980144" y="3403624"/>
            <a:ext cx="212198" cy="2119886"/>
          </a:xfrm>
          <a:custGeom>
            <a:avLst/>
            <a:gdLst>
              <a:gd name="connsiteX0" fmla="*/ 0 w 1076325"/>
              <a:gd name="connsiteY0" fmla="*/ 3171825 h 3171825"/>
              <a:gd name="connsiteX1" fmla="*/ 0 w 1076325"/>
              <a:gd name="connsiteY1" fmla="*/ 990600 h 3171825"/>
              <a:gd name="connsiteX2" fmla="*/ 1076325 w 1076325"/>
              <a:gd name="connsiteY2" fmla="*/ 0 h 3171825"/>
              <a:gd name="connsiteX0" fmla="*/ 72652 w 1076325"/>
              <a:gd name="connsiteY0" fmla="*/ 4854384 h 4854384"/>
              <a:gd name="connsiteX1" fmla="*/ 0 w 1076325"/>
              <a:gd name="connsiteY1" fmla="*/ 990600 h 4854384"/>
              <a:gd name="connsiteX2" fmla="*/ 1076325 w 1076325"/>
              <a:gd name="connsiteY2" fmla="*/ 0 h 4854384"/>
              <a:gd name="connsiteX0" fmla="*/ 37597 w 1041270"/>
              <a:gd name="connsiteY0" fmla="*/ 4854384 h 4854384"/>
              <a:gd name="connsiteX1" fmla="*/ 0 w 1041270"/>
              <a:gd name="connsiteY1" fmla="*/ 782942 h 4854384"/>
              <a:gd name="connsiteX2" fmla="*/ 1041270 w 1041270"/>
              <a:gd name="connsiteY2" fmla="*/ 0 h 4854384"/>
            </a:gdLst>
            <a:ahLst/>
            <a:cxnLst>
              <a:cxn ang="0">
                <a:pos x="connsiteX0" y="connsiteY0"/>
              </a:cxn>
              <a:cxn ang="0">
                <a:pos x="connsiteX1" y="connsiteY1"/>
              </a:cxn>
              <a:cxn ang="0">
                <a:pos x="connsiteX2" y="connsiteY2"/>
              </a:cxn>
            </a:cxnLst>
            <a:rect l="l" t="t" r="r" b="b"/>
            <a:pathLst>
              <a:path w="1041270" h="4854384">
                <a:moveTo>
                  <a:pt x="37597" y="4854384"/>
                </a:moveTo>
                <a:lnTo>
                  <a:pt x="0" y="782942"/>
                </a:lnTo>
                <a:lnTo>
                  <a:pt x="1041270" y="0"/>
                </a:lnTo>
              </a:path>
            </a:pathLst>
          </a:custGeom>
          <a:noFill/>
          <a:ln>
            <a:solidFill>
              <a:srgbClr val="00B050"/>
            </a:solidFill>
            <a:prstDash val="lg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solidFill>
                <a:schemeClr val="tx1"/>
              </a:solidFill>
              <a:latin typeface="Adobe 繁黑體 Std B"/>
              <a:ea typeface="Adobe 繁黑體 Std B"/>
              <a:cs typeface="Adobe 繁黑體 Std B"/>
            </a:endParaRPr>
          </a:p>
        </p:txBody>
      </p:sp>
      <p:sp>
        <p:nvSpPr>
          <p:cNvPr id="44" name="Freeform 43"/>
          <p:cNvSpPr/>
          <p:nvPr/>
        </p:nvSpPr>
        <p:spPr>
          <a:xfrm>
            <a:off x="5301026" y="2824663"/>
            <a:ext cx="242613" cy="2612087"/>
          </a:xfrm>
          <a:custGeom>
            <a:avLst/>
            <a:gdLst>
              <a:gd name="connsiteX0" fmla="*/ 0 w 1076325"/>
              <a:gd name="connsiteY0" fmla="*/ 3171825 h 3171825"/>
              <a:gd name="connsiteX1" fmla="*/ 0 w 1076325"/>
              <a:gd name="connsiteY1" fmla="*/ 990600 h 3171825"/>
              <a:gd name="connsiteX2" fmla="*/ 1076325 w 1076325"/>
              <a:gd name="connsiteY2" fmla="*/ 0 h 3171825"/>
              <a:gd name="connsiteX0" fmla="*/ 0 w 1076325"/>
              <a:gd name="connsiteY0" fmla="*/ 3171825 h 3171825"/>
              <a:gd name="connsiteX1" fmla="*/ 0 w 1076325"/>
              <a:gd name="connsiteY1" fmla="*/ 585521 h 3171825"/>
              <a:gd name="connsiteX2" fmla="*/ 1076325 w 1076325"/>
              <a:gd name="connsiteY2" fmla="*/ 0 h 3171825"/>
            </a:gdLst>
            <a:ahLst/>
            <a:cxnLst>
              <a:cxn ang="0">
                <a:pos x="connsiteX0" y="connsiteY0"/>
              </a:cxn>
              <a:cxn ang="0">
                <a:pos x="connsiteX1" y="connsiteY1"/>
              </a:cxn>
              <a:cxn ang="0">
                <a:pos x="connsiteX2" y="connsiteY2"/>
              </a:cxn>
            </a:cxnLst>
            <a:rect l="l" t="t" r="r" b="b"/>
            <a:pathLst>
              <a:path w="1076325" h="3171825">
                <a:moveTo>
                  <a:pt x="0" y="3171825"/>
                </a:moveTo>
                <a:lnTo>
                  <a:pt x="0" y="585521"/>
                </a:lnTo>
                <a:lnTo>
                  <a:pt x="1076325" y="0"/>
                </a:lnTo>
              </a:path>
            </a:pathLst>
          </a:custGeom>
          <a:noFill/>
          <a:ln>
            <a:solidFill>
              <a:srgbClr val="00B050"/>
            </a:solidFill>
            <a:prstDash val="lg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solidFill>
                <a:schemeClr val="tx1"/>
              </a:solidFill>
              <a:latin typeface="Adobe 繁黑體 Std B"/>
              <a:ea typeface="Adobe 繁黑體 Std B"/>
              <a:cs typeface="Adobe 繁黑體 Std B"/>
            </a:endParaRPr>
          </a:p>
        </p:txBody>
      </p:sp>
      <p:sp>
        <p:nvSpPr>
          <p:cNvPr id="45" name="Freeform 44"/>
          <p:cNvSpPr/>
          <p:nvPr/>
        </p:nvSpPr>
        <p:spPr>
          <a:xfrm>
            <a:off x="6652261" y="2076449"/>
            <a:ext cx="404249" cy="3288053"/>
          </a:xfrm>
          <a:custGeom>
            <a:avLst/>
            <a:gdLst>
              <a:gd name="connsiteX0" fmla="*/ 0 w 1076325"/>
              <a:gd name="connsiteY0" fmla="*/ 3171825 h 3171825"/>
              <a:gd name="connsiteX1" fmla="*/ 0 w 1076325"/>
              <a:gd name="connsiteY1" fmla="*/ 990600 h 3171825"/>
              <a:gd name="connsiteX2" fmla="*/ 1076325 w 1076325"/>
              <a:gd name="connsiteY2" fmla="*/ 0 h 3171825"/>
              <a:gd name="connsiteX0" fmla="*/ 0 w 1076325"/>
              <a:gd name="connsiteY0" fmla="*/ 3171825 h 3171825"/>
              <a:gd name="connsiteX1" fmla="*/ 23795 w 1076325"/>
              <a:gd name="connsiteY1" fmla="*/ 438118 h 3171825"/>
              <a:gd name="connsiteX2" fmla="*/ 1076325 w 1076325"/>
              <a:gd name="connsiteY2" fmla="*/ 0 h 3171825"/>
              <a:gd name="connsiteX0" fmla="*/ 0 w 790801"/>
              <a:gd name="connsiteY0" fmla="*/ 3337570 h 3337570"/>
              <a:gd name="connsiteX1" fmla="*/ 23795 w 790801"/>
              <a:gd name="connsiteY1" fmla="*/ 603863 h 3337570"/>
              <a:gd name="connsiteX2" fmla="*/ 790801 w 790801"/>
              <a:gd name="connsiteY2" fmla="*/ 0 h 3337570"/>
            </a:gdLst>
            <a:ahLst/>
            <a:cxnLst>
              <a:cxn ang="0">
                <a:pos x="connsiteX0" y="connsiteY0"/>
              </a:cxn>
              <a:cxn ang="0">
                <a:pos x="connsiteX1" y="connsiteY1"/>
              </a:cxn>
              <a:cxn ang="0">
                <a:pos x="connsiteX2" y="connsiteY2"/>
              </a:cxn>
            </a:cxnLst>
            <a:rect l="l" t="t" r="r" b="b"/>
            <a:pathLst>
              <a:path w="790801" h="3337570">
                <a:moveTo>
                  <a:pt x="0" y="3337570"/>
                </a:moveTo>
                <a:lnTo>
                  <a:pt x="23795" y="603863"/>
                </a:lnTo>
                <a:lnTo>
                  <a:pt x="790801" y="0"/>
                </a:lnTo>
              </a:path>
            </a:pathLst>
          </a:custGeom>
          <a:noFill/>
          <a:ln>
            <a:solidFill>
              <a:schemeClr val="tx2"/>
            </a:solidFill>
            <a:prstDash val="lg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solidFill>
                <a:schemeClr val="tx1"/>
              </a:solidFill>
              <a:latin typeface="Adobe 繁黑體 Std B"/>
              <a:ea typeface="Adobe 繁黑體 Std B"/>
              <a:cs typeface="Adobe 繁黑體 Std B"/>
            </a:endParaRPr>
          </a:p>
        </p:txBody>
      </p:sp>
      <p:grpSp>
        <p:nvGrpSpPr>
          <p:cNvPr id="47" name="Group 46"/>
          <p:cNvGrpSpPr/>
          <p:nvPr/>
        </p:nvGrpSpPr>
        <p:grpSpPr>
          <a:xfrm>
            <a:off x="1257592" y="3330757"/>
            <a:ext cx="1363694" cy="1363694"/>
            <a:chOff x="1820292" y="2566185"/>
            <a:chExt cx="1818258" cy="1818258"/>
          </a:xfrm>
          <a:noFill/>
        </p:grpSpPr>
        <p:sp>
          <p:nvSpPr>
            <p:cNvPr id="48" name="Oval 47"/>
            <p:cNvSpPr/>
            <p:nvPr/>
          </p:nvSpPr>
          <p:spPr>
            <a:xfrm>
              <a:off x="1820292" y="2566185"/>
              <a:ext cx="1818258" cy="1818258"/>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b="1" dirty="0">
                  <a:solidFill>
                    <a:schemeClr val="tx1"/>
                  </a:solidFill>
                  <a:latin typeface="Adobe 繁黑體 Std B"/>
                  <a:ea typeface="Adobe 繁黑體 Std B"/>
                  <a:cs typeface="Adobe 繁黑體 Std B"/>
                </a:rPr>
                <a:t>Idea Generation and Goal Definition</a:t>
              </a:r>
            </a:p>
          </p:txBody>
        </p:sp>
        <p:sp>
          <p:nvSpPr>
            <p:cNvPr id="49" name="Oval 48"/>
            <p:cNvSpPr/>
            <p:nvPr/>
          </p:nvSpPr>
          <p:spPr>
            <a:xfrm>
              <a:off x="1912367" y="2663340"/>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dirty="0">
                <a:solidFill>
                  <a:schemeClr val="tx1"/>
                </a:solidFill>
                <a:latin typeface="Adobe 繁黑體 Std B"/>
                <a:ea typeface="Adobe 繁黑體 Std B"/>
                <a:cs typeface="Adobe 繁黑體 Std B"/>
              </a:endParaRPr>
            </a:p>
          </p:txBody>
        </p:sp>
      </p:grpSp>
      <p:grpSp>
        <p:nvGrpSpPr>
          <p:cNvPr id="50" name="Group 49"/>
          <p:cNvGrpSpPr/>
          <p:nvPr/>
        </p:nvGrpSpPr>
        <p:grpSpPr>
          <a:xfrm>
            <a:off x="3867831" y="2192257"/>
            <a:ext cx="1363694" cy="1363694"/>
            <a:chOff x="1820292" y="2566185"/>
            <a:chExt cx="1818258" cy="1818258"/>
          </a:xfrm>
          <a:noFill/>
        </p:grpSpPr>
        <p:sp>
          <p:nvSpPr>
            <p:cNvPr id="51" name="Oval 50"/>
            <p:cNvSpPr/>
            <p:nvPr/>
          </p:nvSpPr>
          <p:spPr>
            <a:xfrm>
              <a:off x="1820292" y="2566185"/>
              <a:ext cx="1818258" cy="1818258"/>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a:solidFill>
                    <a:schemeClr val="tx1"/>
                  </a:solidFill>
                  <a:latin typeface="Adobe 繁黑體 Std B"/>
                  <a:ea typeface="Adobe 繁黑體 Std B"/>
                  <a:cs typeface="Adobe 繁黑體 Std B"/>
                </a:rPr>
                <a:t>Resource and Activity Coordination</a:t>
              </a:r>
            </a:p>
          </p:txBody>
        </p:sp>
        <p:sp>
          <p:nvSpPr>
            <p:cNvPr id="52" name="Oval 51"/>
            <p:cNvSpPr/>
            <p:nvPr/>
          </p:nvSpPr>
          <p:spPr>
            <a:xfrm>
              <a:off x="1912367" y="2663340"/>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dirty="0">
                <a:solidFill>
                  <a:schemeClr val="tx1"/>
                </a:solidFill>
                <a:latin typeface="Adobe 繁黑體 Std B"/>
                <a:ea typeface="Adobe 繁黑體 Std B"/>
                <a:cs typeface="Adobe 繁黑體 Std B"/>
              </a:endParaRPr>
            </a:p>
          </p:txBody>
        </p:sp>
      </p:grpSp>
      <p:grpSp>
        <p:nvGrpSpPr>
          <p:cNvPr id="53" name="Group 52"/>
          <p:cNvGrpSpPr/>
          <p:nvPr/>
        </p:nvGrpSpPr>
        <p:grpSpPr>
          <a:xfrm>
            <a:off x="5193533" y="1614959"/>
            <a:ext cx="1363694" cy="1363694"/>
            <a:chOff x="1820292" y="2428401"/>
            <a:chExt cx="1818258" cy="1818258"/>
          </a:xfrm>
          <a:noFill/>
        </p:grpSpPr>
        <p:sp>
          <p:nvSpPr>
            <p:cNvPr id="54" name="Oval 53"/>
            <p:cNvSpPr/>
            <p:nvPr/>
          </p:nvSpPr>
          <p:spPr>
            <a:xfrm>
              <a:off x="1820292" y="2428401"/>
              <a:ext cx="1818258" cy="1818258"/>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a:solidFill>
                    <a:schemeClr val="tx1"/>
                  </a:solidFill>
                  <a:latin typeface="Adobe 繁黑體 Std B"/>
                  <a:ea typeface="Adobe 繁黑體 Std B"/>
                  <a:cs typeface="Adobe 繁黑體 Std B"/>
                </a:rPr>
                <a:t>Product Development</a:t>
              </a:r>
            </a:p>
          </p:txBody>
        </p:sp>
        <p:sp>
          <p:nvSpPr>
            <p:cNvPr id="55" name="Oval 54"/>
            <p:cNvSpPr/>
            <p:nvPr/>
          </p:nvSpPr>
          <p:spPr>
            <a:xfrm>
              <a:off x="1912367" y="2525556"/>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dirty="0">
                <a:solidFill>
                  <a:schemeClr val="tx1"/>
                </a:solidFill>
                <a:latin typeface="Adobe 繁黑體 Std B"/>
                <a:ea typeface="Adobe 繁黑體 Std B"/>
                <a:cs typeface="Adobe 繁黑體 Std B"/>
              </a:endParaRPr>
            </a:p>
          </p:txBody>
        </p:sp>
      </p:grpSp>
      <p:grpSp>
        <p:nvGrpSpPr>
          <p:cNvPr id="56" name="Group 55"/>
          <p:cNvGrpSpPr/>
          <p:nvPr/>
        </p:nvGrpSpPr>
        <p:grpSpPr>
          <a:xfrm>
            <a:off x="6510054" y="1065101"/>
            <a:ext cx="1363694" cy="1363694"/>
            <a:chOff x="1820292" y="2428401"/>
            <a:chExt cx="1818258" cy="1818258"/>
          </a:xfrm>
        </p:grpSpPr>
        <p:sp>
          <p:nvSpPr>
            <p:cNvPr id="57" name="Oval 56"/>
            <p:cNvSpPr/>
            <p:nvPr/>
          </p:nvSpPr>
          <p:spPr>
            <a:xfrm>
              <a:off x="1820292" y="2428401"/>
              <a:ext cx="1818258" cy="1818258"/>
            </a:xfrm>
            <a:prstGeom prst="ellipse">
              <a:avLst/>
            </a:prstGeom>
            <a:solidFill>
              <a:srgbClr val="00B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b="1" dirty="0">
                  <a:solidFill>
                    <a:schemeClr val="tx1"/>
                  </a:solidFill>
                  <a:latin typeface="Adobe 繁黑體 Std B"/>
                  <a:ea typeface="Adobe 繁黑體 Std B"/>
                  <a:cs typeface="Adobe 繁黑體 Std B"/>
                </a:rPr>
                <a:t>Digital Publishing</a:t>
              </a:r>
            </a:p>
          </p:txBody>
        </p:sp>
        <p:sp>
          <p:nvSpPr>
            <p:cNvPr id="58" name="Oval 57"/>
            <p:cNvSpPr/>
            <p:nvPr/>
          </p:nvSpPr>
          <p:spPr>
            <a:xfrm>
              <a:off x="1912367" y="2525556"/>
              <a:ext cx="1621408" cy="1621408"/>
            </a:xfrm>
            <a:prstGeom prst="ellipse">
              <a:avLst/>
            </a:prstGeom>
            <a:noFill/>
            <a:ln>
              <a:solidFill>
                <a:schemeClr val="tx2"/>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dirty="0">
                <a:solidFill>
                  <a:schemeClr val="tx1"/>
                </a:solidFill>
                <a:latin typeface="Adobe 繁黑體 Std B"/>
                <a:ea typeface="Adobe 繁黑體 Std B"/>
                <a:cs typeface="Adobe 繁黑體 Std B"/>
              </a:endParaRPr>
            </a:p>
          </p:txBody>
        </p:sp>
      </p:grpSp>
      <p:sp>
        <p:nvSpPr>
          <p:cNvPr id="60" name="Title 1"/>
          <p:cNvSpPr txBox="1">
            <a:spLocks/>
          </p:cNvSpPr>
          <p:nvPr/>
        </p:nvSpPr>
        <p:spPr>
          <a:xfrm>
            <a:off x="1394545" y="1186334"/>
            <a:ext cx="5323548" cy="857250"/>
          </a:xfrm>
          <a:prstGeom prst="rect">
            <a:avLst/>
          </a:prstGeom>
        </p:spPr>
        <p:txBody>
          <a:bodyPr vert="horz" lIns="68580" tIns="34290" rIns="68580" bIns="3429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2400" dirty="0">
                <a:latin typeface="Adobe 繁黑體 Std B"/>
                <a:ea typeface="Adobe 繁黑體 Std B"/>
                <a:cs typeface="Adobe 繁黑體 Std B"/>
              </a:rPr>
              <a:t>Quality and Quantity of learning can be enhanced by Digital Tools</a:t>
            </a:r>
          </a:p>
        </p:txBody>
      </p:sp>
      <p:pic>
        <p:nvPicPr>
          <p:cNvPr id="61" name="Picture 2" descr="odelica.png">
            <a:hlinkClick r:id="rId2"/>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5535510" y="3343091"/>
            <a:ext cx="719375" cy="352494"/>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61"/>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396064" y="4477779"/>
            <a:ext cx="444666" cy="405988"/>
          </a:xfrm>
          <a:prstGeom prst="rect">
            <a:avLst/>
          </a:prstGeom>
        </p:spPr>
      </p:pic>
      <p:pic>
        <p:nvPicPr>
          <p:cNvPr id="2" name="Picture 1"/>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819113" y="4699023"/>
            <a:ext cx="936476" cy="936476"/>
          </a:xfrm>
          <a:prstGeom prst="rect">
            <a:avLst/>
          </a:prstGeom>
        </p:spPr>
      </p:pic>
      <p:pic>
        <p:nvPicPr>
          <p:cNvPr id="63" name="Picture 62"/>
          <p:cNvPicPr>
            <a:picLocks noChangeAspect="1"/>
          </p:cNvPicPr>
          <p:nvPr/>
        </p:nvPicPr>
        <p:blipFill>
          <a:blip r:embed="rId6"/>
          <a:stretch>
            <a:fillRect/>
          </a:stretch>
        </p:blipFill>
        <p:spPr>
          <a:xfrm>
            <a:off x="6807310" y="3450295"/>
            <a:ext cx="863795" cy="863795"/>
          </a:xfrm>
          <a:prstGeom prst="rect">
            <a:avLst/>
          </a:prstGeom>
        </p:spPr>
      </p:pic>
      <p:pic>
        <p:nvPicPr>
          <p:cNvPr id="3" name="Picture 2"/>
          <p:cNvPicPr>
            <a:picLocks noChangeAspect="1"/>
          </p:cNvPicPr>
          <p:nvPr/>
        </p:nvPicPr>
        <p:blipFill>
          <a:blip r:embed="rId7"/>
          <a:stretch>
            <a:fillRect/>
          </a:stretch>
        </p:blipFill>
        <p:spPr>
          <a:xfrm>
            <a:off x="6934626" y="4393935"/>
            <a:ext cx="614267" cy="950376"/>
          </a:xfrm>
          <a:prstGeom prst="rect">
            <a:avLst/>
          </a:prstGeom>
        </p:spPr>
      </p:pic>
      <p:pic>
        <p:nvPicPr>
          <p:cNvPr id="65" name="Picture 64"/>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4273592" y="4968749"/>
            <a:ext cx="749996" cy="456495"/>
          </a:xfrm>
          <a:prstGeom prst="rect">
            <a:avLst/>
          </a:prstGeom>
        </p:spPr>
      </p:pic>
      <p:pic>
        <p:nvPicPr>
          <p:cNvPr id="4" name="Picture 3"/>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5452565" y="4993017"/>
            <a:ext cx="353274" cy="353274"/>
          </a:xfrm>
          <a:prstGeom prst="rect">
            <a:avLst/>
          </a:prstGeom>
          <a:solidFill>
            <a:schemeClr val="bg1"/>
          </a:solidFill>
        </p:spPr>
      </p:pic>
      <p:pic>
        <p:nvPicPr>
          <p:cNvPr id="66" name="Picture 65"/>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5913605" y="4989588"/>
            <a:ext cx="264847" cy="366491"/>
          </a:xfrm>
          <a:prstGeom prst="rect">
            <a:avLst/>
          </a:prstGeom>
          <a:solidFill>
            <a:schemeClr val="bg1"/>
          </a:solidFill>
        </p:spPr>
      </p:pic>
    </p:spTree>
    <p:extLst>
      <p:ext uri="{BB962C8B-B14F-4D97-AF65-F5344CB8AC3E}">
        <p14:creationId xmlns:p14="http://schemas.microsoft.com/office/powerpoint/2010/main" val="241047460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599802" y="2171151"/>
            <a:ext cx="5566897" cy="3726601"/>
          </a:xfrm>
          <a:prstGeom prst="rect">
            <a:avLst/>
          </a:prstGeom>
        </p:spPr>
      </p:pic>
      <p:sp>
        <p:nvSpPr>
          <p:cNvPr id="2" name="Title 1"/>
          <p:cNvSpPr>
            <a:spLocks noGrp="1"/>
          </p:cNvSpPr>
          <p:nvPr>
            <p:ph type="title"/>
          </p:nvPr>
        </p:nvSpPr>
        <p:spPr>
          <a:xfrm>
            <a:off x="520165" y="974370"/>
            <a:ext cx="8199314" cy="857250"/>
          </a:xfrm>
        </p:spPr>
        <p:txBody>
          <a:bodyPr>
            <a:normAutofit fontScale="90000"/>
          </a:bodyPr>
          <a:lstStyle/>
          <a:p>
            <a:r>
              <a:rPr lang="en-US" dirty="0">
                <a:latin typeface="Adobe 繁黑體 Std B"/>
                <a:ea typeface="Adobe 繁黑體 Std B"/>
                <a:cs typeface="Adobe 繁黑體 Std B"/>
              </a:rPr>
              <a:t>Students Learns </a:t>
            </a:r>
            <a:r>
              <a:rPr lang="en-US" b="1" i="1" dirty="0">
                <a:solidFill>
                  <a:srgbClr val="FF0000"/>
                </a:solidFill>
                <a:latin typeface="Adobe 繁黑體 Std B"/>
                <a:ea typeface="Adobe 繁黑體 Std B"/>
                <a:cs typeface="Adobe 繁黑體 Std B"/>
              </a:rPr>
              <a:t>writes</a:t>
            </a:r>
            <a:r>
              <a:rPr lang="en-US" dirty="0">
                <a:latin typeface="Adobe 繁黑體 Std B"/>
                <a:ea typeface="Adobe 繁黑體 Std B"/>
                <a:cs typeface="Adobe 繁黑體 Std B"/>
              </a:rPr>
              <a:t> Constitutions on </a:t>
            </a:r>
            <a:r>
              <a:rPr lang="en-US" dirty="0" err="1">
                <a:latin typeface="Adobe 繁黑體 Std B"/>
                <a:ea typeface="Adobe 繁黑體 Std B"/>
                <a:cs typeface="Adobe 繁黑體 Std B"/>
              </a:rPr>
              <a:t>MediaWiki</a:t>
            </a:r>
            <a:endParaRPr lang="en-US" dirty="0">
              <a:latin typeface="Adobe 繁黑體 Std B"/>
              <a:ea typeface="Adobe 繁黑體 Std B"/>
              <a:cs typeface="Adobe 繁黑體 Std B"/>
            </a:endParaRPr>
          </a:p>
        </p:txBody>
      </p:sp>
      <p:grpSp>
        <p:nvGrpSpPr>
          <p:cNvPr id="16" name="Group 15"/>
          <p:cNvGrpSpPr/>
          <p:nvPr/>
        </p:nvGrpSpPr>
        <p:grpSpPr>
          <a:xfrm>
            <a:off x="6460050" y="1885654"/>
            <a:ext cx="2522197" cy="1811870"/>
            <a:chOff x="232727" y="1291530"/>
            <a:chExt cx="3959445" cy="3017169"/>
          </a:xfrm>
        </p:grpSpPr>
        <p:pic>
          <p:nvPicPr>
            <p:cNvPr id="6" name="Picture 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32727" y="1291530"/>
              <a:ext cx="3959445" cy="2577302"/>
            </a:xfrm>
            <a:prstGeom prst="rect">
              <a:avLst/>
            </a:prstGeom>
          </p:spPr>
        </p:pic>
        <p:pic>
          <p:nvPicPr>
            <p:cNvPr id="8" name="Picture 7"/>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232727" y="3868833"/>
              <a:ext cx="3959445" cy="439866"/>
            </a:xfrm>
            <a:prstGeom prst="rect">
              <a:avLst/>
            </a:prstGeom>
          </p:spPr>
        </p:pic>
        <p:pic>
          <p:nvPicPr>
            <p:cNvPr id="9" name="Picture 8"/>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876211" y="3412568"/>
              <a:ext cx="672476" cy="504357"/>
            </a:xfrm>
            <a:prstGeom prst="rect">
              <a:avLst/>
            </a:prstGeom>
          </p:spPr>
        </p:pic>
      </p:grpSp>
      <p:grpSp>
        <p:nvGrpSpPr>
          <p:cNvPr id="12" name="Group 11"/>
          <p:cNvGrpSpPr/>
          <p:nvPr/>
        </p:nvGrpSpPr>
        <p:grpSpPr>
          <a:xfrm>
            <a:off x="132935" y="1780928"/>
            <a:ext cx="2646659" cy="1811870"/>
            <a:chOff x="953017" y="1959342"/>
            <a:chExt cx="2919880" cy="1608357"/>
          </a:xfrm>
        </p:grpSpPr>
        <p:pic>
          <p:nvPicPr>
            <p:cNvPr id="10" name="Picture 9"/>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953017" y="1959342"/>
              <a:ext cx="2919880" cy="1608357"/>
            </a:xfrm>
            <a:prstGeom prst="rect">
              <a:avLst/>
            </a:prstGeom>
          </p:spPr>
        </p:pic>
        <p:pic>
          <p:nvPicPr>
            <p:cNvPr id="11" name="Picture 10"/>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3120297" y="2743201"/>
              <a:ext cx="509722" cy="509722"/>
            </a:xfrm>
            <a:prstGeom prst="rect">
              <a:avLst/>
            </a:prstGeom>
          </p:spPr>
        </p:pic>
      </p:grpSp>
      <p:sp>
        <p:nvSpPr>
          <p:cNvPr id="14" name="Down Arrow 13"/>
          <p:cNvSpPr/>
          <p:nvPr/>
        </p:nvSpPr>
        <p:spPr>
          <a:xfrm rot="2757630">
            <a:off x="6067467" y="2563717"/>
            <a:ext cx="514983" cy="592565"/>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5" name="Down Arrow 14"/>
          <p:cNvSpPr/>
          <p:nvPr/>
        </p:nvSpPr>
        <p:spPr>
          <a:xfrm rot="18866254">
            <a:off x="2522486" y="2563490"/>
            <a:ext cx="514983" cy="592565"/>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7" name="TextBox 16"/>
          <p:cNvSpPr txBox="1"/>
          <p:nvPr/>
        </p:nvSpPr>
        <p:spPr>
          <a:xfrm>
            <a:off x="336416" y="3652824"/>
            <a:ext cx="1059906" cy="715581"/>
          </a:xfrm>
          <a:prstGeom prst="rect">
            <a:avLst/>
          </a:prstGeom>
          <a:noFill/>
        </p:spPr>
        <p:txBody>
          <a:bodyPr wrap="none" rtlCol="0">
            <a:spAutoFit/>
          </a:bodyPr>
          <a:lstStyle/>
          <a:p>
            <a:pPr algn="ctr"/>
            <a:r>
              <a:rPr lang="en-US" sz="1350" dirty="0">
                <a:solidFill>
                  <a:schemeClr val="bg1"/>
                </a:solidFill>
              </a:rPr>
              <a:t>Hyperlinks</a:t>
            </a:r>
          </a:p>
          <a:p>
            <a:pPr algn="ctr"/>
            <a:r>
              <a:rPr lang="en-US" sz="1350" dirty="0">
                <a:solidFill>
                  <a:schemeClr val="bg1"/>
                </a:solidFill>
              </a:rPr>
              <a:t>between </a:t>
            </a:r>
          </a:p>
          <a:p>
            <a:pPr algn="ctr"/>
            <a:r>
              <a:rPr lang="en-US" sz="1350" dirty="0">
                <a:solidFill>
                  <a:schemeClr val="bg1"/>
                </a:solidFill>
              </a:rPr>
              <a:t>Documents</a:t>
            </a:r>
          </a:p>
        </p:txBody>
      </p:sp>
      <p:sp>
        <p:nvSpPr>
          <p:cNvPr id="18" name="TextBox 17"/>
          <p:cNvSpPr txBox="1"/>
          <p:nvPr/>
        </p:nvSpPr>
        <p:spPr>
          <a:xfrm>
            <a:off x="7420748" y="3687172"/>
            <a:ext cx="1136914" cy="923330"/>
          </a:xfrm>
          <a:prstGeom prst="rect">
            <a:avLst/>
          </a:prstGeom>
          <a:noFill/>
        </p:spPr>
        <p:txBody>
          <a:bodyPr wrap="none" rtlCol="0">
            <a:spAutoFit/>
          </a:bodyPr>
          <a:lstStyle/>
          <a:p>
            <a:pPr algn="ctr"/>
            <a:r>
              <a:rPr lang="en-US" sz="1350" dirty="0"/>
              <a:t>Digital Asset</a:t>
            </a:r>
          </a:p>
          <a:p>
            <a:pPr algn="ctr"/>
            <a:r>
              <a:rPr lang="en-US" sz="1350" dirty="0"/>
              <a:t>Backup/</a:t>
            </a:r>
          </a:p>
          <a:p>
            <a:pPr algn="ctr"/>
            <a:r>
              <a:rPr lang="en-US" sz="1350" dirty="0"/>
              <a:t>Tracking/</a:t>
            </a:r>
          </a:p>
          <a:p>
            <a:pPr algn="ctr"/>
            <a:r>
              <a:rPr lang="en-US" sz="1350" dirty="0"/>
              <a:t>Exchange </a:t>
            </a:r>
          </a:p>
        </p:txBody>
      </p:sp>
    </p:spTree>
    <p:extLst>
      <p:ext uri="{BB962C8B-B14F-4D97-AF65-F5344CB8AC3E}">
        <p14:creationId xmlns:p14="http://schemas.microsoft.com/office/powerpoint/2010/main" val="153563129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936C51-67A2-4D97-871F-54704417731C}"/>
              </a:ext>
            </a:extLst>
          </p:cNvPr>
          <p:cNvSpPr>
            <a:spLocks noGrp="1"/>
          </p:cNvSpPr>
          <p:nvPr>
            <p:ph type="title"/>
          </p:nvPr>
        </p:nvSpPr>
        <p:spPr/>
        <p:txBody>
          <a:bodyPr/>
          <a:lstStyle/>
          <a:p>
            <a:r>
              <a:rPr lang="zh-CN" altLang="en-US" dirty="0"/>
              <a:t>微服务效果展现</a:t>
            </a:r>
          </a:p>
        </p:txBody>
      </p:sp>
      <p:sp>
        <p:nvSpPr>
          <p:cNvPr id="3" name="内容占位符 2">
            <a:extLst>
              <a:ext uri="{FF2B5EF4-FFF2-40B4-BE49-F238E27FC236}">
                <a16:creationId xmlns:a16="http://schemas.microsoft.com/office/drawing/2014/main" id="{E79D1918-E43A-4A6A-8BDB-C7F126E50C97}"/>
              </a:ext>
            </a:extLst>
          </p:cNvPr>
          <p:cNvSpPr>
            <a:spLocks noGrp="1"/>
          </p:cNvSpPr>
          <p:nvPr>
            <p:ph idx="1"/>
          </p:nvPr>
        </p:nvSpPr>
        <p:spPr/>
        <p:txBody>
          <a:bodyPr/>
          <a:lstStyle/>
          <a:p>
            <a:r>
              <a:rPr lang="zh-CN" altLang="en-US" dirty="0"/>
              <a:t>此处展示各类政令下达后，在</a:t>
            </a:r>
            <a:r>
              <a:rPr lang="en-US" altLang="zh-CN" dirty="0"/>
              <a:t>wiki</a:t>
            </a:r>
            <a:r>
              <a:rPr lang="zh-CN" altLang="en-US" dirty="0"/>
              <a:t>上呈现出的变化及监测结果，如二批次组织迭代后的</a:t>
            </a:r>
            <a:r>
              <a:rPr lang="en-US" altLang="zh-CN" dirty="0"/>
              <a:t>wiki</a:t>
            </a:r>
            <a:r>
              <a:rPr lang="zh-CN" altLang="en-US" dirty="0"/>
              <a:t>内容发布数量变化与一批次的对比数据等等</a:t>
            </a:r>
            <a:endParaRPr lang="en-US" altLang="zh-CN" dirty="0"/>
          </a:p>
          <a:p>
            <a:endParaRPr lang="en-US" altLang="zh-CN" dirty="0"/>
          </a:p>
          <a:p>
            <a:r>
              <a:rPr lang="zh-CN" altLang="en-US" dirty="0"/>
              <a:t>根据需要补充其他内容</a:t>
            </a:r>
          </a:p>
        </p:txBody>
      </p:sp>
    </p:spTree>
    <p:extLst>
      <p:ext uri="{BB962C8B-B14F-4D97-AF65-F5344CB8AC3E}">
        <p14:creationId xmlns:p14="http://schemas.microsoft.com/office/powerpoint/2010/main" val="164993346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B48DBE-EB73-4C31-AD52-FA135BD9214D}"/>
              </a:ext>
            </a:extLst>
          </p:cNvPr>
          <p:cNvSpPr>
            <a:spLocks noGrp="1"/>
          </p:cNvSpPr>
          <p:nvPr>
            <p:ph type="ctrTitle"/>
          </p:nvPr>
        </p:nvSpPr>
        <p:spPr>
          <a:xfrm>
            <a:off x="834390" y="1600200"/>
            <a:ext cx="7475220" cy="2028893"/>
          </a:xfrm>
        </p:spPr>
        <p:txBody>
          <a:bodyPr>
            <a:normAutofit/>
          </a:bodyPr>
          <a:lstStyle/>
          <a:p>
            <a:pPr>
              <a:lnSpc>
                <a:spcPct val="100000"/>
              </a:lnSpc>
            </a:pPr>
            <a:r>
              <a:rPr lang="zh-CN" altLang="en-US" sz="6000" cap="small" dirty="0">
                <a:solidFill>
                  <a:schemeClr val="bg1"/>
                </a:solidFill>
                <a:latin typeface="微软雅黑" panose="020B0503020204020204" pitchFamily="34" charset="-122"/>
                <a:ea typeface="微软雅黑" panose="020B0503020204020204" pitchFamily="34" charset="-122"/>
              </a:rPr>
              <a:t>教学实践成果</a:t>
            </a:r>
            <a:endParaRPr lang="zh-CN" altLang="en-US" sz="6000" dirty="0"/>
          </a:p>
        </p:txBody>
      </p:sp>
      <p:sp>
        <p:nvSpPr>
          <p:cNvPr id="3" name="副标题 2">
            <a:extLst>
              <a:ext uri="{FF2B5EF4-FFF2-40B4-BE49-F238E27FC236}">
                <a16:creationId xmlns:a16="http://schemas.microsoft.com/office/drawing/2014/main" id="{E746FE19-204A-4A6D-A85C-7F797D5288BD}"/>
              </a:ext>
            </a:extLst>
          </p:cNvPr>
          <p:cNvSpPr>
            <a:spLocks noGrp="1"/>
          </p:cNvSpPr>
          <p:nvPr>
            <p:ph type="subTitle" idx="1"/>
          </p:nvPr>
        </p:nvSpPr>
        <p:spPr/>
        <p:txBody>
          <a:bodyPr/>
          <a:lstStyle/>
          <a:p>
            <a:endParaRPr lang="zh-CN" altLang="en-US" b="1" dirty="0"/>
          </a:p>
        </p:txBody>
      </p:sp>
    </p:spTree>
    <p:extLst>
      <p:ext uri="{BB962C8B-B14F-4D97-AF65-F5344CB8AC3E}">
        <p14:creationId xmlns:p14="http://schemas.microsoft.com/office/powerpoint/2010/main" val="404460075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AAE301-ECBE-41AE-8426-34336C8B7FCC}"/>
              </a:ext>
            </a:extLst>
          </p:cNvPr>
          <p:cNvSpPr>
            <a:spLocks noGrp="1"/>
          </p:cNvSpPr>
          <p:nvPr>
            <p:ph type="title"/>
          </p:nvPr>
        </p:nvSpPr>
        <p:spPr/>
        <p:txBody>
          <a:bodyPr/>
          <a:lstStyle/>
          <a:p>
            <a:r>
              <a:rPr lang="zh-CN" altLang="en-US" dirty="0"/>
              <a:t>部分实践结果</a:t>
            </a:r>
          </a:p>
        </p:txBody>
      </p:sp>
      <p:sp>
        <p:nvSpPr>
          <p:cNvPr id="3" name="内容占位符 2">
            <a:extLst>
              <a:ext uri="{FF2B5EF4-FFF2-40B4-BE49-F238E27FC236}">
                <a16:creationId xmlns:a16="http://schemas.microsoft.com/office/drawing/2014/main" id="{F2D2FD88-6399-45E0-AF52-E8F23DF96908}"/>
              </a:ext>
            </a:extLst>
          </p:cNvPr>
          <p:cNvSpPr>
            <a:spLocks noGrp="1"/>
          </p:cNvSpPr>
          <p:nvPr>
            <p:ph idx="1"/>
          </p:nvPr>
        </p:nvSpPr>
        <p:spPr>
          <a:xfrm>
            <a:off x="9939" y="1910798"/>
            <a:ext cx="8515350" cy="3975652"/>
          </a:xfrm>
        </p:spPr>
        <p:txBody>
          <a:bodyPr>
            <a:normAutofit fontScale="92500" lnSpcReduction="10000"/>
          </a:bodyPr>
          <a:lstStyle/>
          <a:p>
            <a:r>
              <a:rPr lang="en-US" altLang="zh-CN" dirty="0"/>
              <a:t>1</a:t>
            </a:r>
            <a:r>
              <a:rPr lang="zh-CN" altLang="en-US" dirty="0"/>
              <a:t>、在清华三周上课的体验</a:t>
            </a:r>
            <a:endParaRPr lang="en-US" altLang="zh-CN" dirty="0"/>
          </a:p>
          <a:p>
            <a:pPr lvl="1"/>
            <a:r>
              <a:rPr lang="zh-CN" altLang="en-US" dirty="0"/>
              <a:t>各团队的自我组织能力很差</a:t>
            </a:r>
            <a:endParaRPr lang="en-US" altLang="zh-CN" dirty="0"/>
          </a:p>
          <a:p>
            <a:pPr lvl="1"/>
            <a:r>
              <a:rPr lang="zh-CN" altLang="en-US" dirty="0"/>
              <a:t>使用微信等口耳相传的信息无法有效追踪过程信息，所以没有约束力，不适合进入宪章</a:t>
            </a:r>
            <a:endParaRPr lang="en-US" altLang="zh-CN" dirty="0"/>
          </a:p>
          <a:p>
            <a:pPr lvl="1"/>
            <a:r>
              <a:rPr lang="zh-CN" altLang="en-US" dirty="0"/>
              <a:t>故事板就是母逻辑模型，提供了子逻辑模型之间的关系以及相互支撑的内容相关性。所以子逻辑模型输入输出的有效性可以通过母逻辑模型来检验。所以逻辑模型是实践设计的关键手段，是可规模化、可重组、可观测的必要条件</a:t>
            </a:r>
            <a:endParaRPr lang="en-US" altLang="zh-CN" dirty="0"/>
          </a:p>
          <a:p>
            <a:pPr lvl="1"/>
            <a:r>
              <a:rPr lang="zh-CN" altLang="en-US" dirty="0"/>
              <a:t>把各种</a:t>
            </a:r>
            <a:r>
              <a:rPr lang="en-US" altLang="zh-CN" dirty="0"/>
              <a:t>IT</a:t>
            </a:r>
            <a:r>
              <a:rPr lang="zh-CN" altLang="en-US" dirty="0"/>
              <a:t>监测数据、前几届的工作内容等等，截图（</a:t>
            </a:r>
            <a:r>
              <a:rPr lang="en-US" altLang="zh-CN" dirty="0"/>
              <a:t>3-5</a:t>
            </a:r>
            <a:r>
              <a:rPr lang="zh-CN" altLang="en-US" dirty="0"/>
              <a:t>页）</a:t>
            </a:r>
            <a:endParaRPr lang="en-US" altLang="zh-CN" dirty="0"/>
          </a:p>
          <a:p>
            <a:pPr lvl="1"/>
            <a:r>
              <a:rPr lang="zh-CN" altLang="en-US" dirty="0"/>
              <a:t>信息碎片化与生产力碎片化使得三批次内容整合发生了巨大问题，但是当离开了校园后，使用数字出版物工作流可以让我们将这些内容进行重组</a:t>
            </a:r>
            <a:endParaRPr lang="en-US" altLang="zh-CN" dirty="0"/>
          </a:p>
          <a:p>
            <a:r>
              <a:rPr lang="en-US" altLang="zh-CN" dirty="0"/>
              <a:t>2</a:t>
            </a:r>
            <a:r>
              <a:rPr lang="zh-CN" altLang="en-US" dirty="0"/>
              <a:t>、解决方案需要先进的</a:t>
            </a:r>
            <a:r>
              <a:rPr lang="en-US" altLang="zh-CN" dirty="0"/>
              <a:t>CI/CD</a:t>
            </a:r>
            <a:r>
              <a:rPr lang="zh-CN" altLang="en-US" dirty="0"/>
              <a:t>等，以前以为</a:t>
            </a:r>
            <a:r>
              <a:rPr lang="en-US" altLang="zh-CN" dirty="0"/>
              <a:t>DevOps</a:t>
            </a:r>
            <a:r>
              <a:rPr lang="zh-CN" altLang="en-US" dirty="0"/>
              <a:t>需要在专业大公司才能运行，但实际发现，现有工具有很高的通用性（</a:t>
            </a:r>
            <a:r>
              <a:rPr lang="en-US" altLang="zh-CN" dirty="0"/>
              <a:t>wiki</a:t>
            </a:r>
            <a:r>
              <a:rPr lang="zh-CN" altLang="en-US" dirty="0"/>
              <a:t>，</a:t>
            </a:r>
            <a:r>
              <a:rPr lang="en-US" altLang="zh-CN" dirty="0" err="1"/>
              <a:t>phabricator</a:t>
            </a:r>
            <a:r>
              <a:rPr lang="zh-CN" altLang="en-US" dirty="0"/>
              <a:t>），过程采集工具有</a:t>
            </a:r>
            <a:r>
              <a:rPr lang="en-US" altLang="zh-CN" dirty="0" err="1"/>
              <a:t>kibana</a:t>
            </a:r>
            <a:r>
              <a:rPr lang="zh-CN" altLang="en-US" dirty="0"/>
              <a:t>、</a:t>
            </a:r>
            <a:r>
              <a:rPr lang="en-US" altLang="zh-CN" dirty="0" err="1"/>
              <a:t>matomo</a:t>
            </a:r>
            <a:r>
              <a:rPr lang="zh-CN" altLang="en-US" dirty="0"/>
              <a:t>等，我们已经开始部署了，而且非</a:t>
            </a:r>
            <a:r>
              <a:rPr lang="en-US" altLang="zh-CN" dirty="0"/>
              <a:t>IT</a:t>
            </a:r>
            <a:r>
              <a:rPr lang="zh-CN" altLang="en-US" dirty="0"/>
              <a:t>学生也能在短时间内上手并熟练应用</a:t>
            </a:r>
            <a:endParaRPr lang="en-US" altLang="zh-CN" dirty="0"/>
          </a:p>
          <a:p>
            <a:r>
              <a:rPr lang="en-US" altLang="zh-CN" dirty="0"/>
              <a:t>3</a:t>
            </a:r>
            <a:r>
              <a:rPr lang="zh-CN" altLang="en-US" dirty="0"/>
              <a:t>、我们驱动同学进行学习，在离开学校后的生产行为与使用可观测的过程数据、可追溯的项目管理工具有高度的相关性</a:t>
            </a:r>
            <a:endParaRPr lang="en-US" altLang="zh-CN" dirty="0"/>
          </a:p>
          <a:p>
            <a:r>
              <a:rPr lang="en-US" altLang="zh-CN" dirty="0"/>
              <a:t>4</a:t>
            </a:r>
            <a:r>
              <a:rPr lang="zh-CN" altLang="en-US" dirty="0"/>
              <a:t>、在参观清华的各实验室、</a:t>
            </a:r>
            <a:r>
              <a:rPr lang="en-US" altLang="zh-CN" dirty="0" err="1"/>
              <a:t>iCenter</a:t>
            </a:r>
            <a:r>
              <a:rPr lang="zh-CN" altLang="en-US" dirty="0"/>
              <a:t>参观的同时，我们发现很多老师和其他科系的同学并不知道</a:t>
            </a:r>
            <a:r>
              <a:rPr lang="en-US" altLang="zh-CN" dirty="0" err="1"/>
              <a:t>iCenter</a:t>
            </a:r>
            <a:r>
              <a:rPr lang="zh-CN" altLang="en-US" dirty="0"/>
              <a:t>的资源，所以我们确认上述内容如果经过学校或对全社会开放的平台，能够吸引大量人才参与建设并修订教学计划</a:t>
            </a:r>
            <a:endParaRPr lang="en-US" altLang="zh-CN" dirty="0"/>
          </a:p>
        </p:txBody>
      </p:sp>
    </p:spTree>
    <p:extLst>
      <p:ext uri="{BB962C8B-B14F-4D97-AF65-F5344CB8AC3E}">
        <p14:creationId xmlns:p14="http://schemas.microsoft.com/office/powerpoint/2010/main" val="356299574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A5E93-2AAF-444D-9B2B-6B118924EC34}"/>
              </a:ext>
            </a:extLst>
          </p:cNvPr>
          <p:cNvSpPr>
            <a:spLocks noGrp="1"/>
          </p:cNvSpPr>
          <p:nvPr>
            <p:ph type="title"/>
          </p:nvPr>
        </p:nvSpPr>
        <p:spPr>
          <a:xfrm>
            <a:off x="742950" y="232910"/>
            <a:ext cx="7406640" cy="1356360"/>
          </a:xfrm>
        </p:spPr>
        <p:txBody>
          <a:bodyPr/>
          <a:lstStyle/>
          <a:p>
            <a:r>
              <a:rPr lang="en-US" altLang="zh-CN" dirty="0"/>
              <a:t>2019MEM</a:t>
            </a:r>
            <a:r>
              <a:rPr lang="zh-CN" altLang="en-US" dirty="0"/>
              <a:t>课程体验</a:t>
            </a:r>
            <a:endParaRPr lang="en-US" altLang="zh-CN" dirty="0"/>
          </a:p>
        </p:txBody>
      </p:sp>
      <p:pic>
        <p:nvPicPr>
          <p:cNvPr id="6" name="Picture 2" descr="MEM19 XLPç¬¬ä¸æ¹æ¬¡å°é¢.jpg">
            <a:extLst>
              <a:ext uri="{FF2B5EF4-FFF2-40B4-BE49-F238E27FC236}">
                <a16:creationId xmlns:a16="http://schemas.microsoft.com/office/drawing/2014/main" id="{0CCA6842-00BC-444F-ABA0-B4A57BE341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740" y="1300087"/>
            <a:ext cx="4046220" cy="164869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MEM19 XLPç¬¬äºæ¹æ¬¡å°é¢.jpg">
            <a:extLst>
              <a:ext uri="{FF2B5EF4-FFF2-40B4-BE49-F238E27FC236}">
                <a16:creationId xmlns:a16="http://schemas.microsoft.com/office/drawing/2014/main" id="{BF9D9248-A023-4DD2-B11E-664145B75A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83030" y="2948781"/>
            <a:ext cx="4960620" cy="202128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MEM19 XLPç¬¬ä¸æ¹æ¬¡å°é¢.jpg">
            <a:extLst>
              <a:ext uri="{FF2B5EF4-FFF2-40B4-BE49-F238E27FC236}">
                <a16:creationId xmlns:a16="http://schemas.microsoft.com/office/drawing/2014/main" id="{8672D6EA-0F90-41CF-AC61-B69BD548709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09135" y="4813389"/>
            <a:ext cx="4446270" cy="18117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329361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213E19-E0E8-4080-8342-D86233F2B663}"/>
              </a:ext>
            </a:extLst>
          </p:cNvPr>
          <p:cNvSpPr>
            <a:spLocks noGrp="1"/>
          </p:cNvSpPr>
          <p:nvPr>
            <p:ph type="title"/>
          </p:nvPr>
        </p:nvSpPr>
        <p:spPr/>
        <p:txBody>
          <a:bodyPr/>
          <a:lstStyle/>
          <a:p>
            <a:r>
              <a:rPr lang="zh-CN" altLang="en-US" dirty="0"/>
              <a:t>团队自组织能力：批次间组织结构演变</a:t>
            </a:r>
          </a:p>
        </p:txBody>
      </p:sp>
      <p:graphicFrame>
        <p:nvGraphicFramePr>
          <p:cNvPr id="4" name="内容占位符 3">
            <a:extLst>
              <a:ext uri="{FF2B5EF4-FFF2-40B4-BE49-F238E27FC236}">
                <a16:creationId xmlns:a16="http://schemas.microsoft.com/office/drawing/2014/main" id="{912889D7-0757-4281-B20E-4AC488950B11}"/>
              </a:ext>
            </a:extLst>
          </p:cNvPr>
          <p:cNvGraphicFramePr>
            <a:graphicFrameLocks noGrp="1"/>
          </p:cNvGraphicFramePr>
          <p:nvPr>
            <p:ph idx="1"/>
          </p:nvPr>
        </p:nvGraphicFramePr>
        <p:xfrm>
          <a:off x="857250" y="2057400"/>
          <a:ext cx="7404100" cy="4038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650307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5A910A-7F5B-4742-A590-1E92D31F80F2}"/>
              </a:ext>
            </a:extLst>
          </p:cNvPr>
          <p:cNvSpPr>
            <a:spLocks noGrp="1"/>
          </p:cNvSpPr>
          <p:nvPr>
            <p:ph type="title"/>
          </p:nvPr>
        </p:nvSpPr>
        <p:spPr/>
        <p:txBody>
          <a:bodyPr/>
          <a:lstStyle/>
          <a:p>
            <a:r>
              <a:rPr lang="en-US" altLang="zh-CN" dirty="0" err="1"/>
              <a:t>ICenter</a:t>
            </a:r>
            <a:r>
              <a:rPr lang="zh-CN" altLang="en-US" dirty="0"/>
              <a:t>技术资源</a:t>
            </a:r>
          </a:p>
        </p:txBody>
      </p:sp>
      <p:pic>
        <p:nvPicPr>
          <p:cNvPr id="1026" name="Picture 2">
            <a:extLst>
              <a:ext uri="{FF2B5EF4-FFF2-40B4-BE49-F238E27FC236}">
                <a16:creationId xmlns:a16="http://schemas.microsoft.com/office/drawing/2014/main" id="{8F066611-378A-4C3A-876D-29C7E523C7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71913" y="1965961"/>
            <a:ext cx="2658676" cy="3893482"/>
          </a:xfrm>
          <a:prstGeom prst="rect">
            <a:avLst/>
          </a:prstGeom>
          <a:noFill/>
          <a:extLst>
            <a:ext uri="{909E8E84-426E-40DD-AFC4-6F175D3DCCD1}">
              <a14:hiddenFill xmlns:a14="http://schemas.microsoft.com/office/drawing/2010/main">
                <a:solidFill>
                  <a:srgbClr val="FFFFFF"/>
                </a:solidFill>
              </a14:hiddenFill>
            </a:ext>
          </a:extLst>
        </p:spPr>
      </p:pic>
      <p:sp>
        <p:nvSpPr>
          <p:cNvPr id="7" name="内容占位符 6">
            <a:extLst>
              <a:ext uri="{FF2B5EF4-FFF2-40B4-BE49-F238E27FC236}">
                <a16:creationId xmlns:a16="http://schemas.microsoft.com/office/drawing/2014/main" id="{C8D83CA6-F7F5-49F5-A3FB-61BA64BAFE0E}"/>
              </a:ext>
            </a:extLst>
          </p:cNvPr>
          <p:cNvSpPr>
            <a:spLocks noGrp="1"/>
          </p:cNvSpPr>
          <p:nvPr>
            <p:ph idx="1"/>
          </p:nvPr>
        </p:nvSpPr>
        <p:spPr>
          <a:xfrm>
            <a:off x="807257" y="1965960"/>
            <a:ext cx="3891426" cy="4038600"/>
          </a:xfrm>
        </p:spPr>
        <p:txBody>
          <a:bodyPr>
            <a:normAutofit fontScale="92500" lnSpcReduction="10000"/>
          </a:bodyPr>
          <a:lstStyle/>
          <a:p>
            <a:pPr marL="34290" indent="0">
              <a:buNone/>
            </a:pPr>
            <a:r>
              <a:rPr lang="en-US" altLang="zh-CN" dirty="0">
                <a:solidFill>
                  <a:schemeClr val="tx1"/>
                </a:solidFill>
              </a:rPr>
              <a:t>2014</a:t>
            </a:r>
            <a:r>
              <a:rPr lang="zh-CN" altLang="en-US" dirty="0">
                <a:solidFill>
                  <a:schemeClr val="tx1"/>
                </a:solidFill>
              </a:rPr>
              <a:t>年训练中心结合搬迁李兆基科技大楼的契机，打造清华“</a:t>
            </a:r>
            <a:r>
              <a:rPr lang="en-US" altLang="zh-CN" dirty="0" err="1">
                <a:solidFill>
                  <a:schemeClr val="tx1"/>
                </a:solidFill>
              </a:rPr>
              <a:t>i.Center</a:t>
            </a:r>
            <a:r>
              <a:rPr lang="en-US" altLang="zh-CN" dirty="0">
                <a:solidFill>
                  <a:schemeClr val="tx1"/>
                </a:solidFill>
              </a:rPr>
              <a:t>”</a:t>
            </a:r>
            <a:r>
              <a:rPr lang="zh-CN" altLang="en-US" dirty="0">
                <a:solidFill>
                  <a:schemeClr val="tx1"/>
                </a:solidFill>
              </a:rPr>
              <a:t>。“</a:t>
            </a:r>
            <a:r>
              <a:rPr lang="en-US" altLang="zh-CN" dirty="0" err="1">
                <a:solidFill>
                  <a:schemeClr val="tx1"/>
                </a:solidFill>
              </a:rPr>
              <a:t>i</a:t>
            </a:r>
            <a:r>
              <a:rPr lang="en-US" altLang="zh-CN" dirty="0">
                <a:solidFill>
                  <a:schemeClr val="tx1"/>
                </a:solidFill>
              </a:rPr>
              <a:t>”</a:t>
            </a:r>
            <a:r>
              <a:rPr lang="zh-CN" altLang="en-US" dirty="0">
                <a:solidFill>
                  <a:schemeClr val="tx1"/>
                </a:solidFill>
              </a:rPr>
              <a:t>寓意工业（</a:t>
            </a:r>
            <a:r>
              <a:rPr lang="en-US" altLang="zh-CN" dirty="0">
                <a:solidFill>
                  <a:schemeClr val="tx1"/>
                </a:solidFill>
              </a:rPr>
              <a:t>industry</a:t>
            </a:r>
            <a:r>
              <a:rPr lang="zh-CN" altLang="en-US" dirty="0">
                <a:solidFill>
                  <a:schemeClr val="tx1"/>
                </a:solidFill>
              </a:rPr>
              <a:t>）、国际化</a:t>
            </a:r>
            <a:r>
              <a:rPr lang="en-US" altLang="zh-CN" dirty="0">
                <a:solidFill>
                  <a:schemeClr val="tx1"/>
                </a:solidFill>
              </a:rPr>
              <a:t>(international)</a:t>
            </a:r>
            <a:r>
              <a:rPr lang="zh-CN" altLang="en-US" dirty="0">
                <a:solidFill>
                  <a:schemeClr val="tx1"/>
                </a:solidFill>
              </a:rPr>
              <a:t>、学科交叉</a:t>
            </a:r>
            <a:r>
              <a:rPr lang="en-US" altLang="zh-CN" dirty="0">
                <a:solidFill>
                  <a:schemeClr val="tx1"/>
                </a:solidFill>
              </a:rPr>
              <a:t>(interdisciplinary )</a:t>
            </a:r>
            <a:r>
              <a:rPr lang="zh-CN" altLang="en-US" dirty="0">
                <a:solidFill>
                  <a:schemeClr val="tx1"/>
                </a:solidFill>
              </a:rPr>
              <a:t>、创新</a:t>
            </a:r>
            <a:r>
              <a:rPr lang="en-US" altLang="zh-CN" dirty="0">
                <a:solidFill>
                  <a:schemeClr val="tx1"/>
                </a:solidFill>
              </a:rPr>
              <a:t>(innovation)</a:t>
            </a:r>
            <a:r>
              <a:rPr lang="zh-CN" altLang="en-US" dirty="0">
                <a:solidFill>
                  <a:schemeClr val="tx1"/>
                </a:solidFill>
              </a:rPr>
              <a:t>以及学生主体“我”（</a:t>
            </a:r>
            <a:r>
              <a:rPr lang="en-US" altLang="zh-CN" dirty="0">
                <a:solidFill>
                  <a:schemeClr val="tx1"/>
                </a:solidFill>
              </a:rPr>
              <a:t>I</a:t>
            </a:r>
            <a:r>
              <a:rPr lang="zh-CN" altLang="en-US" dirty="0">
                <a:solidFill>
                  <a:schemeClr val="tx1"/>
                </a:solidFill>
              </a:rPr>
              <a:t>）等。清华</a:t>
            </a:r>
            <a:r>
              <a:rPr lang="en-US" altLang="zh-CN" dirty="0" err="1">
                <a:solidFill>
                  <a:schemeClr val="tx1"/>
                </a:solidFill>
              </a:rPr>
              <a:t>i.Center</a:t>
            </a:r>
            <a:r>
              <a:rPr lang="zh-CN" altLang="en-US" dirty="0">
                <a:solidFill>
                  <a:schemeClr val="tx1"/>
                </a:solidFill>
              </a:rPr>
              <a:t>联合美院、工业工程系以及校友会等单位，聚集工程、科学、艺术、人文等领域的创客资源，为清华师生提供全方位的创意创新实现服务。</a:t>
            </a:r>
            <a:endParaRPr lang="en-US" altLang="zh-CN" dirty="0">
              <a:solidFill>
                <a:schemeClr val="tx1"/>
              </a:solidFill>
            </a:endParaRPr>
          </a:p>
          <a:p>
            <a:pPr marL="34290" indent="0">
              <a:buNone/>
            </a:pPr>
            <a:r>
              <a:rPr lang="zh-CN" altLang="en-US" dirty="0">
                <a:solidFill>
                  <a:schemeClr val="tx1"/>
                </a:solidFill>
              </a:rPr>
              <a:t>训练中心为了进一步适应新形势下实践教学和工程训练课程教学的需要，对中心组织机构进行了有效整合和调整。机构重新调整后，面向整个中心的教学、行政和培训等工作的机构有：工程训练教研室、机电实习部、创新发展部、综合培训部、综合办公室，承担实践教学和工程训练的专业实验室有：机械加工实验室、材料成型实验室、先进制造实验室、电子工艺实验室、创新开放实验室、互联网</a:t>
            </a:r>
            <a:r>
              <a:rPr lang="en-US" altLang="zh-CN" dirty="0">
                <a:solidFill>
                  <a:schemeClr val="tx1"/>
                </a:solidFill>
              </a:rPr>
              <a:t>+</a:t>
            </a:r>
            <a:r>
              <a:rPr lang="zh-CN" altLang="en-US" dirty="0">
                <a:solidFill>
                  <a:schemeClr val="tx1"/>
                </a:solidFill>
              </a:rPr>
              <a:t>实验室。</a:t>
            </a:r>
          </a:p>
        </p:txBody>
      </p:sp>
    </p:spTree>
    <p:extLst>
      <p:ext uri="{BB962C8B-B14F-4D97-AF65-F5344CB8AC3E}">
        <p14:creationId xmlns:p14="http://schemas.microsoft.com/office/powerpoint/2010/main" val="32211654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08C651-B8BA-497B-9F91-1AA1235CE13A}"/>
              </a:ext>
            </a:extLst>
          </p:cNvPr>
          <p:cNvSpPr>
            <a:spLocks noGrp="1"/>
          </p:cNvSpPr>
          <p:nvPr>
            <p:ph type="title"/>
          </p:nvPr>
        </p:nvSpPr>
        <p:spPr/>
        <p:txBody>
          <a:bodyPr/>
          <a:lstStyle/>
          <a:p>
            <a:r>
              <a:rPr lang="zh-CN" altLang="en-US" dirty="0"/>
              <a:t>第二批</a:t>
            </a:r>
          </a:p>
        </p:txBody>
      </p:sp>
      <p:sp>
        <p:nvSpPr>
          <p:cNvPr id="3" name="内容占位符 2">
            <a:extLst>
              <a:ext uri="{FF2B5EF4-FFF2-40B4-BE49-F238E27FC236}">
                <a16:creationId xmlns:a16="http://schemas.microsoft.com/office/drawing/2014/main" id="{D3F26DA7-D666-4031-BC3C-1C6CDBCC33B7}"/>
              </a:ext>
            </a:extLst>
          </p:cNvPr>
          <p:cNvSpPr>
            <a:spLocks noGrp="1"/>
          </p:cNvSpPr>
          <p:nvPr>
            <p:ph idx="1"/>
          </p:nvPr>
        </p:nvSpPr>
        <p:spPr>
          <a:xfrm>
            <a:off x="857252" y="2057400"/>
            <a:ext cx="4273014" cy="4038600"/>
          </a:xfrm>
        </p:spPr>
        <p:txBody>
          <a:bodyPr/>
          <a:lstStyle/>
          <a:p>
            <a:pPr marL="34290" indent="0">
              <a:buNone/>
            </a:pPr>
            <a:r>
              <a:rPr lang="zh-CN" altLang="en-US" dirty="0"/>
              <a:t>第一天</a:t>
            </a:r>
            <a:endParaRPr lang="en-US" altLang="zh-CN" dirty="0"/>
          </a:p>
          <a:p>
            <a:pPr marL="34290" indent="0">
              <a:buNone/>
            </a:pPr>
            <a:r>
              <a:rPr lang="zh-CN" altLang="en-US" dirty="0"/>
              <a:t>上午</a:t>
            </a:r>
            <a:endParaRPr lang="en-US" altLang="zh-CN" dirty="0"/>
          </a:p>
          <a:p>
            <a:pPr marL="34290" indent="0">
              <a:buNone/>
            </a:pPr>
            <a:r>
              <a:rPr lang="zh-CN" altLang="en-US" dirty="0">
                <a:solidFill>
                  <a:schemeClr val="tx1">
                    <a:lumMod val="75000"/>
                    <a:lumOff val="25000"/>
                  </a:schemeClr>
                </a:solidFill>
              </a:rPr>
              <a:t>课前由志愿者形成的职能小组进入初期工作</a:t>
            </a:r>
            <a:endParaRPr lang="en-US" altLang="zh-CN" dirty="0">
              <a:solidFill>
                <a:schemeClr val="tx1">
                  <a:lumMod val="75000"/>
                  <a:lumOff val="25000"/>
                </a:schemeClr>
              </a:solidFill>
            </a:endParaRPr>
          </a:p>
          <a:p>
            <a:pPr marL="34290" indent="0">
              <a:buNone/>
            </a:pPr>
            <a:r>
              <a:rPr lang="zh-CN" altLang="en-US" dirty="0">
                <a:solidFill>
                  <a:schemeClr val="tx1">
                    <a:lumMod val="75000"/>
                    <a:lumOff val="25000"/>
                  </a:schemeClr>
                </a:solidFill>
              </a:rPr>
              <a:t>以班级为单位进行破冰行动，仅一个班对人员的特长进行了分析</a:t>
            </a:r>
            <a:endParaRPr lang="en-US" altLang="zh-CN" dirty="0">
              <a:solidFill>
                <a:schemeClr val="tx1">
                  <a:lumMod val="75000"/>
                  <a:lumOff val="25000"/>
                </a:schemeClr>
              </a:solidFill>
            </a:endParaRPr>
          </a:p>
          <a:p>
            <a:pPr marL="34290" indent="0">
              <a:buNone/>
            </a:pPr>
            <a:r>
              <a:rPr lang="zh-CN" altLang="en-US" dirty="0"/>
              <a:t>晚上</a:t>
            </a:r>
            <a:endParaRPr lang="en-US" altLang="zh-CN" dirty="0"/>
          </a:p>
          <a:p>
            <a:pPr marL="34290" indent="0">
              <a:buNone/>
            </a:pPr>
            <a:r>
              <a:rPr lang="zh-CN" altLang="en-US" dirty="0">
                <a:solidFill>
                  <a:schemeClr val="tx1">
                    <a:lumMod val="75000"/>
                    <a:lumOff val="25000"/>
                  </a:schemeClr>
                </a:solidFill>
              </a:rPr>
              <a:t>小范围内</a:t>
            </a:r>
            <a:r>
              <a:rPr lang="en-US" altLang="zh-CN" dirty="0">
                <a:solidFill>
                  <a:schemeClr val="tx1">
                    <a:lumMod val="75000"/>
                    <a:lumOff val="25000"/>
                  </a:schemeClr>
                </a:solidFill>
              </a:rPr>
              <a:t>20</a:t>
            </a:r>
            <a:r>
              <a:rPr lang="zh-CN" altLang="en-US" dirty="0">
                <a:solidFill>
                  <a:schemeClr val="tx1">
                    <a:lumMod val="75000"/>
                    <a:lumOff val="25000"/>
                  </a:schemeClr>
                </a:solidFill>
              </a:rPr>
              <a:t>人投票对组织结构进行投票，确立以职能任务组进行工作，并明确任务组分工</a:t>
            </a:r>
            <a:endParaRPr lang="en-US" altLang="zh-CN" dirty="0">
              <a:solidFill>
                <a:schemeClr val="tx1">
                  <a:lumMod val="75000"/>
                  <a:lumOff val="25000"/>
                </a:schemeClr>
              </a:solidFill>
            </a:endParaRPr>
          </a:p>
          <a:p>
            <a:pPr marL="34290" indent="0">
              <a:buNone/>
            </a:pPr>
            <a:r>
              <a:rPr lang="zh-CN" altLang="en-US" dirty="0">
                <a:solidFill>
                  <a:schemeClr val="tx1">
                    <a:lumMod val="75000"/>
                    <a:lumOff val="25000"/>
                  </a:schemeClr>
                </a:solidFill>
              </a:rPr>
              <a:t>各班级对人员特长进行分析，有班长主导班级成员按照自愿加入各任务组</a:t>
            </a:r>
            <a:endParaRPr lang="en-US" altLang="zh-CN" dirty="0">
              <a:solidFill>
                <a:schemeClr val="tx1">
                  <a:lumMod val="75000"/>
                  <a:lumOff val="25000"/>
                </a:schemeClr>
              </a:solidFill>
            </a:endParaRPr>
          </a:p>
          <a:p>
            <a:pPr marL="34290" indent="0">
              <a:buNone/>
            </a:pPr>
            <a:r>
              <a:rPr lang="zh-CN" altLang="en-US" dirty="0">
                <a:solidFill>
                  <a:schemeClr val="tx1">
                    <a:lumMod val="75000"/>
                    <a:lumOff val="25000"/>
                  </a:schemeClr>
                </a:solidFill>
              </a:rPr>
              <a:t>保留原行政班级，作为信息传输渠道</a:t>
            </a:r>
          </a:p>
        </p:txBody>
      </p:sp>
      <p:pic>
        <p:nvPicPr>
          <p:cNvPr id="4" name="图片 3">
            <a:extLst>
              <a:ext uri="{FF2B5EF4-FFF2-40B4-BE49-F238E27FC236}">
                <a16:creationId xmlns:a16="http://schemas.microsoft.com/office/drawing/2014/main" id="{94FC2FD9-7FB2-4BF9-BF42-D4910F620F0A}"/>
              </a:ext>
            </a:extLst>
          </p:cNvPr>
          <p:cNvPicPr>
            <a:picLocks noChangeAspect="1"/>
          </p:cNvPicPr>
          <p:nvPr/>
        </p:nvPicPr>
        <p:blipFill>
          <a:blip r:embed="rId3"/>
          <a:stretch>
            <a:fillRect/>
          </a:stretch>
        </p:blipFill>
        <p:spPr>
          <a:xfrm>
            <a:off x="3431406" y="686566"/>
            <a:ext cx="5226518" cy="1876957"/>
          </a:xfrm>
          <a:prstGeom prst="rect">
            <a:avLst/>
          </a:prstGeom>
        </p:spPr>
      </p:pic>
      <p:graphicFrame>
        <p:nvGraphicFramePr>
          <p:cNvPr id="5" name="图示 4">
            <a:extLst>
              <a:ext uri="{FF2B5EF4-FFF2-40B4-BE49-F238E27FC236}">
                <a16:creationId xmlns:a16="http://schemas.microsoft.com/office/drawing/2014/main" id="{413FD466-344D-4229-BA75-775F223A945F}"/>
              </a:ext>
            </a:extLst>
          </p:cNvPr>
          <p:cNvGraphicFramePr/>
          <p:nvPr/>
        </p:nvGraphicFramePr>
        <p:xfrm>
          <a:off x="5609924" y="2663147"/>
          <a:ext cx="3048000" cy="264079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pSp>
        <p:nvGrpSpPr>
          <p:cNvPr id="6" name="组合 5">
            <a:extLst>
              <a:ext uri="{FF2B5EF4-FFF2-40B4-BE49-F238E27FC236}">
                <a16:creationId xmlns:a16="http://schemas.microsoft.com/office/drawing/2014/main" id="{C1CED679-4EE1-48A1-A532-B61DB2FE93C5}"/>
              </a:ext>
            </a:extLst>
          </p:cNvPr>
          <p:cNvGrpSpPr/>
          <p:nvPr/>
        </p:nvGrpSpPr>
        <p:grpSpPr>
          <a:xfrm>
            <a:off x="5610624" y="5328133"/>
            <a:ext cx="3047300" cy="843301"/>
            <a:chOff x="349" y="939"/>
            <a:chExt cx="3047300" cy="843301"/>
          </a:xfrm>
        </p:grpSpPr>
        <p:sp>
          <p:nvSpPr>
            <p:cNvPr id="7" name="矩形: 圆角 6">
              <a:extLst>
                <a:ext uri="{FF2B5EF4-FFF2-40B4-BE49-F238E27FC236}">
                  <a16:creationId xmlns:a16="http://schemas.microsoft.com/office/drawing/2014/main" id="{6A5F5550-9438-418B-B3DA-D481D8F3B647}"/>
                </a:ext>
              </a:extLst>
            </p:cNvPr>
            <p:cNvSpPr/>
            <p:nvPr/>
          </p:nvSpPr>
          <p:spPr>
            <a:xfrm>
              <a:off x="349" y="939"/>
              <a:ext cx="3047300" cy="843301"/>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8" name="矩形: 圆角 4">
              <a:extLst>
                <a:ext uri="{FF2B5EF4-FFF2-40B4-BE49-F238E27FC236}">
                  <a16:creationId xmlns:a16="http://schemas.microsoft.com/office/drawing/2014/main" id="{C7F28863-DFD7-4EEB-81B9-CBAE45C652B0}"/>
                </a:ext>
              </a:extLst>
            </p:cNvPr>
            <p:cNvSpPr txBox="1"/>
            <p:nvPr/>
          </p:nvSpPr>
          <p:spPr>
            <a:xfrm>
              <a:off x="25048" y="25638"/>
              <a:ext cx="2997902" cy="79390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zh-CN" altLang="en-US" sz="2000" dirty="0"/>
                <a:t>贯穿</a:t>
              </a:r>
              <a:r>
                <a:rPr lang="zh-CN" altLang="en-US" sz="2000" kern="1200" dirty="0"/>
                <a:t>组</a:t>
              </a:r>
            </a:p>
          </p:txBody>
        </p:sp>
      </p:grpSp>
      <p:sp>
        <p:nvSpPr>
          <p:cNvPr id="9" name="矩形 8">
            <a:extLst>
              <a:ext uri="{FF2B5EF4-FFF2-40B4-BE49-F238E27FC236}">
                <a16:creationId xmlns:a16="http://schemas.microsoft.com/office/drawing/2014/main" id="{7E40A089-BD69-4D7A-904F-2BF579216ED0}"/>
              </a:ext>
            </a:extLst>
          </p:cNvPr>
          <p:cNvSpPr/>
          <p:nvPr/>
        </p:nvSpPr>
        <p:spPr>
          <a:xfrm>
            <a:off x="5130265" y="3508408"/>
            <a:ext cx="3609469" cy="92883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887EAD9C-D266-4991-AF32-593B029EAF67}"/>
              </a:ext>
            </a:extLst>
          </p:cNvPr>
          <p:cNvSpPr txBox="1"/>
          <p:nvPr/>
        </p:nvSpPr>
        <p:spPr>
          <a:xfrm>
            <a:off x="5194425" y="3683430"/>
            <a:ext cx="415498" cy="646331"/>
          </a:xfrm>
          <a:prstGeom prst="rect">
            <a:avLst/>
          </a:prstGeom>
          <a:noFill/>
        </p:spPr>
        <p:txBody>
          <a:bodyPr wrap="none" rtlCol="0">
            <a:spAutoFit/>
          </a:bodyPr>
          <a:lstStyle/>
          <a:p>
            <a:r>
              <a:rPr lang="zh-CN" altLang="en-US" dirty="0"/>
              <a:t>中</a:t>
            </a:r>
            <a:endParaRPr lang="en-US" altLang="zh-CN" dirty="0"/>
          </a:p>
          <a:p>
            <a:r>
              <a:rPr lang="zh-CN" altLang="en-US" dirty="0"/>
              <a:t>台</a:t>
            </a:r>
          </a:p>
        </p:txBody>
      </p:sp>
    </p:spTree>
    <p:extLst>
      <p:ext uri="{BB962C8B-B14F-4D97-AF65-F5344CB8AC3E}">
        <p14:creationId xmlns:p14="http://schemas.microsoft.com/office/powerpoint/2010/main" val="69563809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CD7A87-F369-40F2-89EE-15AF87D21262}"/>
              </a:ext>
            </a:extLst>
          </p:cNvPr>
          <p:cNvSpPr>
            <a:spLocks noGrp="1"/>
          </p:cNvSpPr>
          <p:nvPr>
            <p:ph type="title"/>
          </p:nvPr>
        </p:nvSpPr>
        <p:spPr/>
        <p:txBody>
          <a:bodyPr/>
          <a:lstStyle/>
          <a:p>
            <a:r>
              <a:rPr lang="zh-CN" altLang="en-US" dirty="0"/>
              <a:t>信息传递失误</a:t>
            </a:r>
            <a:endParaRPr lang="en-US" altLang="zh-CN" dirty="0"/>
          </a:p>
        </p:txBody>
      </p:sp>
      <p:pic>
        <p:nvPicPr>
          <p:cNvPr id="5" name="图片 4">
            <a:extLst>
              <a:ext uri="{FF2B5EF4-FFF2-40B4-BE49-F238E27FC236}">
                <a16:creationId xmlns:a16="http://schemas.microsoft.com/office/drawing/2014/main" id="{3C3F7E96-284B-4FAB-984F-2CCB33FE13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80757" y="448200"/>
            <a:ext cx="2728196" cy="3116850"/>
          </a:xfrm>
          <a:prstGeom prst="rect">
            <a:avLst/>
          </a:prstGeom>
        </p:spPr>
      </p:pic>
      <p:pic>
        <p:nvPicPr>
          <p:cNvPr id="6" name="图片 5">
            <a:extLst>
              <a:ext uri="{FF2B5EF4-FFF2-40B4-BE49-F238E27FC236}">
                <a16:creationId xmlns:a16="http://schemas.microsoft.com/office/drawing/2014/main" id="{1C1BBA40-7379-4775-ABFD-24A173803C8C}"/>
              </a:ext>
            </a:extLst>
          </p:cNvPr>
          <p:cNvPicPr>
            <a:picLocks noChangeAspect="1"/>
          </p:cNvPicPr>
          <p:nvPr/>
        </p:nvPicPr>
        <p:blipFill>
          <a:blip r:embed="rId4"/>
          <a:stretch>
            <a:fillRect/>
          </a:stretch>
        </p:blipFill>
        <p:spPr>
          <a:xfrm>
            <a:off x="255037" y="3701099"/>
            <a:ext cx="7609070" cy="1855528"/>
          </a:xfrm>
          <a:prstGeom prst="rect">
            <a:avLst/>
          </a:prstGeom>
        </p:spPr>
      </p:pic>
      <p:pic>
        <p:nvPicPr>
          <p:cNvPr id="7" name="图片 6">
            <a:extLst>
              <a:ext uri="{FF2B5EF4-FFF2-40B4-BE49-F238E27FC236}">
                <a16:creationId xmlns:a16="http://schemas.microsoft.com/office/drawing/2014/main" id="{EA608DE6-B978-468F-B86A-FC43019C3419}"/>
              </a:ext>
            </a:extLst>
          </p:cNvPr>
          <p:cNvPicPr>
            <a:picLocks noChangeAspect="1"/>
          </p:cNvPicPr>
          <p:nvPr/>
        </p:nvPicPr>
        <p:blipFill>
          <a:blip r:embed="rId5"/>
          <a:stretch>
            <a:fillRect/>
          </a:stretch>
        </p:blipFill>
        <p:spPr>
          <a:xfrm>
            <a:off x="255037" y="5828726"/>
            <a:ext cx="8723228" cy="717124"/>
          </a:xfrm>
          <a:prstGeom prst="rect">
            <a:avLst/>
          </a:prstGeom>
        </p:spPr>
      </p:pic>
    </p:spTree>
    <p:extLst>
      <p:ext uri="{BB962C8B-B14F-4D97-AF65-F5344CB8AC3E}">
        <p14:creationId xmlns:p14="http://schemas.microsoft.com/office/powerpoint/2010/main" val="286286679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216DFC-FF10-4634-87CC-99D5177AAE71}"/>
              </a:ext>
            </a:extLst>
          </p:cNvPr>
          <p:cNvSpPr>
            <a:spLocks noGrp="1"/>
          </p:cNvSpPr>
          <p:nvPr>
            <p:ph type="title"/>
          </p:nvPr>
        </p:nvSpPr>
        <p:spPr/>
        <p:txBody>
          <a:bodyPr/>
          <a:lstStyle/>
          <a:p>
            <a:r>
              <a:rPr lang="zh-CN" altLang="en-US" dirty="0"/>
              <a:t>故事板意义</a:t>
            </a:r>
            <a:endParaRPr lang="en-US" altLang="zh-CN" dirty="0"/>
          </a:p>
        </p:txBody>
      </p:sp>
      <p:sp>
        <p:nvSpPr>
          <p:cNvPr id="3" name="内容占位符 2">
            <a:extLst>
              <a:ext uri="{FF2B5EF4-FFF2-40B4-BE49-F238E27FC236}">
                <a16:creationId xmlns:a16="http://schemas.microsoft.com/office/drawing/2014/main" id="{5645FF41-65E3-476F-93EF-F1B5ECE70A2A}"/>
              </a:ext>
            </a:extLst>
          </p:cNvPr>
          <p:cNvSpPr>
            <a:spLocks noGrp="1"/>
          </p:cNvSpPr>
          <p:nvPr>
            <p:ph idx="1"/>
          </p:nvPr>
        </p:nvSpPr>
        <p:spPr/>
        <p:txBody>
          <a:bodyPr/>
          <a:lstStyle/>
          <a:p>
            <a:endParaRPr lang="zh-CN" altLang="en-US"/>
          </a:p>
        </p:txBody>
      </p:sp>
    </p:spTree>
    <p:extLst>
      <p:ext uri="{BB962C8B-B14F-4D97-AF65-F5344CB8AC3E}">
        <p14:creationId xmlns:p14="http://schemas.microsoft.com/office/powerpoint/2010/main" val="317302926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76BD09-93B2-4830-B7AF-CB1F7F93B5E5}"/>
              </a:ext>
            </a:extLst>
          </p:cNvPr>
          <p:cNvSpPr>
            <a:spLocks noGrp="1"/>
          </p:cNvSpPr>
          <p:nvPr>
            <p:ph type="title"/>
          </p:nvPr>
        </p:nvSpPr>
        <p:spPr/>
        <p:txBody>
          <a:bodyPr/>
          <a:lstStyle/>
          <a:p>
            <a:r>
              <a:rPr lang="zh-CN" altLang="en-US" dirty="0"/>
              <a:t>监测数据与历届工作展示</a:t>
            </a:r>
            <a:endParaRPr lang="en-US" altLang="zh-CN" dirty="0"/>
          </a:p>
        </p:txBody>
      </p:sp>
      <p:pic>
        <p:nvPicPr>
          <p:cNvPr id="4" name="图片 3">
            <a:extLst>
              <a:ext uri="{FF2B5EF4-FFF2-40B4-BE49-F238E27FC236}">
                <a16:creationId xmlns:a16="http://schemas.microsoft.com/office/drawing/2014/main" id="{6462AF5D-DD5B-4206-BEEB-E38F63F4BD5E}"/>
              </a:ext>
            </a:extLst>
          </p:cNvPr>
          <p:cNvPicPr>
            <a:picLocks noChangeAspect="1"/>
          </p:cNvPicPr>
          <p:nvPr/>
        </p:nvPicPr>
        <p:blipFill>
          <a:blip r:embed="rId3"/>
          <a:stretch>
            <a:fillRect/>
          </a:stretch>
        </p:blipFill>
        <p:spPr>
          <a:xfrm>
            <a:off x="400050" y="1556622"/>
            <a:ext cx="8161020" cy="3744756"/>
          </a:xfrm>
          <a:prstGeom prst="rect">
            <a:avLst/>
          </a:prstGeom>
        </p:spPr>
      </p:pic>
    </p:spTree>
    <p:extLst>
      <p:ext uri="{BB962C8B-B14F-4D97-AF65-F5344CB8AC3E}">
        <p14:creationId xmlns:p14="http://schemas.microsoft.com/office/powerpoint/2010/main" val="253496347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573595-192C-4EC9-838C-5CD061836B72}"/>
              </a:ext>
            </a:extLst>
          </p:cNvPr>
          <p:cNvSpPr>
            <a:spLocks noGrp="1"/>
          </p:cNvSpPr>
          <p:nvPr>
            <p:ph type="title"/>
          </p:nvPr>
        </p:nvSpPr>
        <p:spPr/>
        <p:txBody>
          <a:bodyPr/>
          <a:lstStyle/>
          <a:p>
            <a:r>
              <a:rPr lang="en-US" altLang="zh-CN" dirty="0"/>
              <a:t>Wiki</a:t>
            </a:r>
            <a:r>
              <a:rPr lang="zh-CN" altLang="en-US" dirty="0"/>
              <a:t>命名空间</a:t>
            </a:r>
          </a:p>
        </p:txBody>
      </p:sp>
      <p:sp>
        <p:nvSpPr>
          <p:cNvPr id="3" name="内容占位符 2">
            <a:extLst>
              <a:ext uri="{FF2B5EF4-FFF2-40B4-BE49-F238E27FC236}">
                <a16:creationId xmlns:a16="http://schemas.microsoft.com/office/drawing/2014/main" id="{0710A233-D363-4C7C-8AEA-70080BAFFAEB}"/>
              </a:ext>
            </a:extLst>
          </p:cNvPr>
          <p:cNvSpPr>
            <a:spLocks noGrp="1"/>
          </p:cNvSpPr>
          <p:nvPr>
            <p:ph idx="1"/>
          </p:nvPr>
        </p:nvSpPr>
        <p:spPr/>
        <p:txBody>
          <a:bodyPr/>
          <a:lstStyle/>
          <a:p>
            <a:endParaRPr lang="zh-CN" altLang="en-US" dirty="0"/>
          </a:p>
        </p:txBody>
      </p:sp>
      <p:pic>
        <p:nvPicPr>
          <p:cNvPr id="4" name="图片 3">
            <a:extLst>
              <a:ext uri="{FF2B5EF4-FFF2-40B4-BE49-F238E27FC236}">
                <a16:creationId xmlns:a16="http://schemas.microsoft.com/office/drawing/2014/main" id="{CDD00485-11F4-435B-9B41-4881A576877B}"/>
              </a:ext>
            </a:extLst>
          </p:cNvPr>
          <p:cNvPicPr>
            <a:picLocks noChangeAspect="1"/>
          </p:cNvPicPr>
          <p:nvPr/>
        </p:nvPicPr>
        <p:blipFill>
          <a:blip r:embed="rId2"/>
          <a:stretch>
            <a:fillRect/>
          </a:stretch>
        </p:blipFill>
        <p:spPr>
          <a:xfrm>
            <a:off x="479983" y="2749867"/>
            <a:ext cx="8159187" cy="1925003"/>
          </a:xfrm>
          <a:prstGeom prst="rect">
            <a:avLst/>
          </a:prstGeom>
        </p:spPr>
      </p:pic>
    </p:spTree>
    <p:extLst>
      <p:ext uri="{BB962C8B-B14F-4D97-AF65-F5344CB8AC3E}">
        <p14:creationId xmlns:p14="http://schemas.microsoft.com/office/powerpoint/2010/main" val="370010951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B48DBE-EB73-4C31-AD52-FA135BD9214D}"/>
              </a:ext>
            </a:extLst>
          </p:cNvPr>
          <p:cNvSpPr>
            <a:spLocks noGrp="1"/>
          </p:cNvSpPr>
          <p:nvPr>
            <p:ph type="ctrTitle"/>
          </p:nvPr>
        </p:nvSpPr>
        <p:spPr>
          <a:xfrm>
            <a:off x="834390" y="1600200"/>
            <a:ext cx="7475220" cy="2028893"/>
          </a:xfrm>
        </p:spPr>
        <p:txBody>
          <a:bodyPr>
            <a:normAutofit/>
          </a:bodyPr>
          <a:lstStyle/>
          <a:p>
            <a:pPr>
              <a:lnSpc>
                <a:spcPct val="100000"/>
              </a:lnSpc>
            </a:pPr>
            <a:r>
              <a:rPr lang="zh-CN" altLang="en-US" sz="6000" cap="small" dirty="0">
                <a:solidFill>
                  <a:schemeClr val="bg1"/>
                </a:solidFill>
                <a:latin typeface="微软雅黑" panose="020B0503020204020204" pitchFamily="34" charset="-122"/>
                <a:ea typeface="微软雅黑" panose="020B0503020204020204" pitchFamily="34" charset="-122"/>
              </a:rPr>
              <a:t>小结</a:t>
            </a:r>
            <a:endParaRPr lang="zh-CN" altLang="en-US" sz="6000" dirty="0"/>
          </a:p>
        </p:txBody>
      </p:sp>
      <p:sp>
        <p:nvSpPr>
          <p:cNvPr id="5" name="副标题 4">
            <a:extLst>
              <a:ext uri="{FF2B5EF4-FFF2-40B4-BE49-F238E27FC236}">
                <a16:creationId xmlns:a16="http://schemas.microsoft.com/office/drawing/2014/main" id="{9E8109C5-76CE-42FA-AC21-2744A08CBFA3}"/>
              </a:ext>
            </a:extLst>
          </p:cNvPr>
          <p:cNvSpPr>
            <a:spLocks noGrp="1"/>
          </p:cNvSpPr>
          <p:nvPr>
            <p:ph type="subTitle" idx="1"/>
          </p:nvPr>
        </p:nvSpPr>
        <p:spPr/>
        <p:txBody>
          <a:bodyPr/>
          <a:lstStyle/>
          <a:p>
            <a:endParaRPr lang="zh-CN" altLang="en-US"/>
          </a:p>
        </p:txBody>
      </p:sp>
    </p:spTree>
    <p:extLst>
      <p:ext uri="{BB962C8B-B14F-4D97-AF65-F5344CB8AC3E}">
        <p14:creationId xmlns:p14="http://schemas.microsoft.com/office/powerpoint/2010/main" val="340992764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0A17A8-2A36-4FF8-AED8-EC14B5CC1039}"/>
              </a:ext>
            </a:extLst>
          </p:cNvPr>
          <p:cNvSpPr>
            <a:spLocks noGrp="1"/>
          </p:cNvSpPr>
          <p:nvPr>
            <p:ph type="title"/>
          </p:nvPr>
        </p:nvSpPr>
        <p:spPr/>
        <p:txBody>
          <a:bodyPr/>
          <a:lstStyle/>
          <a:p>
            <a:r>
              <a:rPr lang="zh-CN" altLang="en-US" dirty="0"/>
              <a:t>小结</a:t>
            </a:r>
          </a:p>
        </p:txBody>
      </p:sp>
      <p:sp>
        <p:nvSpPr>
          <p:cNvPr id="3" name="内容占位符 2">
            <a:extLst>
              <a:ext uri="{FF2B5EF4-FFF2-40B4-BE49-F238E27FC236}">
                <a16:creationId xmlns:a16="http://schemas.microsoft.com/office/drawing/2014/main" id="{C8B1000F-7773-46AF-9948-290FE279B59E}"/>
              </a:ext>
            </a:extLst>
          </p:cNvPr>
          <p:cNvSpPr>
            <a:spLocks noGrp="1"/>
          </p:cNvSpPr>
          <p:nvPr>
            <p:ph idx="1"/>
          </p:nvPr>
        </p:nvSpPr>
        <p:spPr/>
        <p:txBody>
          <a:bodyPr>
            <a:normAutofit lnSpcReduction="10000"/>
          </a:bodyPr>
          <a:lstStyle/>
          <a:p>
            <a:r>
              <a:rPr lang="zh-CN" altLang="en-US" sz="2400" dirty="0">
                <a:solidFill>
                  <a:schemeClr val="tx1"/>
                </a:solidFill>
              </a:rPr>
              <a:t>在教育科研环境里面的流程改造可以使用先进的生产技术与数据分析技术</a:t>
            </a:r>
            <a:endParaRPr lang="en-US" altLang="zh-CN" sz="2400" dirty="0">
              <a:solidFill>
                <a:schemeClr val="tx1"/>
              </a:solidFill>
            </a:endParaRPr>
          </a:p>
          <a:p>
            <a:r>
              <a:rPr lang="zh-CN" altLang="en-US" sz="2400" dirty="0">
                <a:solidFill>
                  <a:schemeClr val="tx1"/>
                </a:solidFill>
              </a:rPr>
              <a:t>组织自治三元素：规模化的成熟的产业工具及信息协同工具、参与人与资源的组织章程及运营规则、不断能提供及时反馈的过程数据</a:t>
            </a:r>
            <a:endParaRPr lang="en-US" altLang="zh-CN" sz="2400" dirty="0">
              <a:solidFill>
                <a:schemeClr val="tx1"/>
              </a:solidFill>
            </a:endParaRPr>
          </a:p>
          <a:p>
            <a:r>
              <a:rPr lang="zh-CN" altLang="en-US" sz="2400" dirty="0">
                <a:solidFill>
                  <a:schemeClr val="tx1"/>
                </a:solidFill>
              </a:rPr>
              <a:t>我们在清华的三周时间内已经开始把产业界的思维与技术投入了学校的教学方式改造中，并写下了本建议书</a:t>
            </a:r>
            <a:endParaRPr lang="en-US" altLang="zh-CN" sz="2400" dirty="0">
              <a:solidFill>
                <a:schemeClr val="tx1"/>
              </a:solidFill>
            </a:endParaRPr>
          </a:p>
          <a:p>
            <a:r>
              <a:rPr lang="zh-CN" altLang="en-US" sz="2400" dirty="0">
                <a:solidFill>
                  <a:schemeClr val="tx1"/>
                </a:solidFill>
              </a:rPr>
              <a:t>我们认为使用上述的建议将可以让</a:t>
            </a:r>
            <a:r>
              <a:rPr lang="en-US" altLang="zh-CN" sz="2400" dirty="0" err="1">
                <a:solidFill>
                  <a:schemeClr val="tx1"/>
                </a:solidFill>
              </a:rPr>
              <a:t>iCenter</a:t>
            </a:r>
            <a:r>
              <a:rPr lang="zh-CN" altLang="en-US" sz="2400" dirty="0">
                <a:solidFill>
                  <a:schemeClr val="tx1"/>
                </a:solidFill>
              </a:rPr>
              <a:t>的教学方案成为可规模化、可灵活重组、可被实时观测的新学习范式！</a:t>
            </a:r>
          </a:p>
        </p:txBody>
      </p:sp>
    </p:spTree>
    <p:extLst>
      <p:ext uri="{BB962C8B-B14F-4D97-AF65-F5344CB8AC3E}">
        <p14:creationId xmlns:p14="http://schemas.microsoft.com/office/powerpoint/2010/main" val="113531981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52541" y="1168240"/>
            <a:ext cx="2031325" cy="646331"/>
          </a:xfrm>
          <a:prstGeom prst="rect">
            <a:avLst/>
          </a:prstGeom>
          <a:noFill/>
        </p:spPr>
        <p:txBody>
          <a:bodyPr wrap="none" rtlCol="0">
            <a:spAutoFit/>
          </a:bodyPr>
          <a:lstStyle/>
          <a:p>
            <a:pPr defTabSz="685800">
              <a:defRPr/>
            </a:pPr>
            <a:r>
              <a:rPr lang="zh-CN" altLang="en-US" sz="3600" dirty="0">
                <a:latin typeface="Calibri"/>
              </a:rPr>
              <a:t>课程要素</a:t>
            </a:r>
            <a:endParaRPr lang="en-US" sz="3600" dirty="0">
              <a:latin typeface="Calibri"/>
            </a:endParaRPr>
          </a:p>
        </p:txBody>
      </p:sp>
      <p:pic>
        <p:nvPicPr>
          <p:cNvPr id="3" name="Picture 2">
            <a:extLst>
              <a:ext uri="{FF2B5EF4-FFF2-40B4-BE49-F238E27FC236}">
                <a16:creationId xmlns:a16="http://schemas.microsoft.com/office/drawing/2014/main" id="{EEAB000B-9AD9-AF48-94AA-E2DA9B4D4540}"/>
              </a:ext>
            </a:extLst>
          </p:cNvPr>
          <p:cNvPicPr>
            <a:picLocks noChangeAspect="1"/>
          </p:cNvPicPr>
          <p:nvPr/>
        </p:nvPicPr>
        <p:blipFill>
          <a:blip r:embed="rId3"/>
          <a:stretch>
            <a:fillRect/>
          </a:stretch>
        </p:blipFill>
        <p:spPr>
          <a:xfrm>
            <a:off x="431044" y="2188368"/>
            <a:ext cx="8429930" cy="3308747"/>
          </a:xfrm>
          <a:prstGeom prst="rect">
            <a:avLst/>
          </a:prstGeom>
        </p:spPr>
      </p:pic>
      <p:sp>
        <p:nvSpPr>
          <p:cNvPr id="4" name="文本框 3">
            <a:extLst>
              <a:ext uri="{FF2B5EF4-FFF2-40B4-BE49-F238E27FC236}">
                <a16:creationId xmlns:a16="http://schemas.microsoft.com/office/drawing/2014/main" id="{94B9D7C1-812B-4144-817D-A202013C31E1}"/>
              </a:ext>
            </a:extLst>
          </p:cNvPr>
          <p:cNvSpPr txBox="1"/>
          <p:nvPr/>
        </p:nvSpPr>
        <p:spPr>
          <a:xfrm>
            <a:off x="3006585" y="2998978"/>
            <a:ext cx="2927076" cy="300082"/>
          </a:xfrm>
          <a:prstGeom prst="rect">
            <a:avLst/>
          </a:prstGeom>
          <a:noFill/>
        </p:spPr>
        <p:txBody>
          <a:bodyPr wrap="square" rtlCol="0">
            <a:spAutoFit/>
          </a:bodyPr>
          <a:lstStyle/>
          <a:p>
            <a:r>
              <a:rPr lang="zh-CN" altLang="en-US" sz="1350" dirty="0"/>
              <a:t>计算思维：优化重组（中观）</a:t>
            </a:r>
          </a:p>
        </p:txBody>
      </p:sp>
      <p:sp>
        <p:nvSpPr>
          <p:cNvPr id="5" name="文本框 4">
            <a:extLst>
              <a:ext uri="{FF2B5EF4-FFF2-40B4-BE49-F238E27FC236}">
                <a16:creationId xmlns:a16="http://schemas.microsoft.com/office/drawing/2014/main" id="{0D6DACC7-3599-4B5D-BE14-667A2E211A7B}"/>
              </a:ext>
            </a:extLst>
          </p:cNvPr>
          <p:cNvSpPr txBox="1"/>
          <p:nvPr/>
        </p:nvSpPr>
        <p:spPr>
          <a:xfrm>
            <a:off x="3006584" y="2188367"/>
            <a:ext cx="2529512" cy="300082"/>
          </a:xfrm>
          <a:prstGeom prst="rect">
            <a:avLst/>
          </a:prstGeom>
          <a:noFill/>
        </p:spPr>
        <p:txBody>
          <a:bodyPr wrap="square" rtlCol="0">
            <a:spAutoFit/>
          </a:bodyPr>
          <a:lstStyle/>
          <a:p>
            <a:r>
              <a:rPr lang="zh-CN" altLang="en-US" sz="1350" dirty="0"/>
              <a:t>系统思维：考虑规模（宏观）</a:t>
            </a:r>
          </a:p>
        </p:txBody>
      </p:sp>
      <p:sp>
        <p:nvSpPr>
          <p:cNvPr id="6" name="文本框 5">
            <a:extLst>
              <a:ext uri="{FF2B5EF4-FFF2-40B4-BE49-F238E27FC236}">
                <a16:creationId xmlns:a16="http://schemas.microsoft.com/office/drawing/2014/main" id="{19E17459-D4D4-4686-B2F8-EA6071DB7C6A}"/>
              </a:ext>
            </a:extLst>
          </p:cNvPr>
          <p:cNvSpPr txBox="1"/>
          <p:nvPr/>
        </p:nvSpPr>
        <p:spPr>
          <a:xfrm>
            <a:off x="3006585" y="3935674"/>
            <a:ext cx="2927076" cy="300082"/>
          </a:xfrm>
          <a:prstGeom prst="rect">
            <a:avLst/>
          </a:prstGeom>
          <a:noFill/>
        </p:spPr>
        <p:txBody>
          <a:bodyPr wrap="square" rtlCol="0">
            <a:spAutoFit/>
          </a:bodyPr>
          <a:lstStyle/>
          <a:p>
            <a:r>
              <a:rPr lang="zh-CN" altLang="en-US" sz="1350" dirty="0"/>
              <a:t>设计思维：认知事理（微观）</a:t>
            </a:r>
          </a:p>
        </p:txBody>
      </p:sp>
      <p:sp>
        <p:nvSpPr>
          <p:cNvPr id="7" name="文本框 6">
            <a:extLst>
              <a:ext uri="{FF2B5EF4-FFF2-40B4-BE49-F238E27FC236}">
                <a16:creationId xmlns:a16="http://schemas.microsoft.com/office/drawing/2014/main" id="{43067D86-226A-46C1-BCCD-541AF83A059C}"/>
              </a:ext>
            </a:extLst>
          </p:cNvPr>
          <p:cNvSpPr txBox="1"/>
          <p:nvPr/>
        </p:nvSpPr>
        <p:spPr>
          <a:xfrm>
            <a:off x="752541" y="2000795"/>
            <a:ext cx="2529512" cy="300082"/>
          </a:xfrm>
          <a:prstGeom prst="rect">
            <a:avLst/>
          </a:prstGeom>
          <a:noFill/>
        </p:spPr>
        <p:txBody>
          <a:bodyPr wrap="square" rtlCol="0">
            <a:spAutoFit/>
          </a:bodyPr>
          <a:lstStyle/>
          <a:p>
            <a:r>
              <a:rPr lang="zh-CN" altLang="en-US" sz="1350" dirty="0"/>
              <a:t>入学导引</a:t>
            </a:r>
          </a:p>
        </p:txBody>
      </p:sp>
      <p:sp>
        <p:nvSpPr>
          <p:cNvPr id="8" name="文本框 7">
            <a:extLst>
              <a:ext uri="{FF2B5EF4-FFF2-40B4-BE49-F238E27FC236}">
                <a16:creationId xmlns:a16="http://schemas.microsoft.com/office/drawing/2014/main" id="{600489A9-6B53-41C7-91A8-9D3D4AA10B21}"/>
              </a:ext>
            </a:extLst>
          </p:cNvPr>
          <p:cNvSpPr txBox="1"/>
          <p:nvPr/>
        </p:nvSpPr>
        <p:spPr>
          <a:xfrm>
            <a:off x="6882842" y="1891755"/>
            <a:ext cx="2529512" cy="300082"/>
          </a:xfrm>
          <a:prstGeom prst="rect">
            <a:avLst/>
          </a:prstGeom>
          <a:noFill/>
        </p:spPr>
        <p:txBody>
          <a:bodyPr wrap="square" rtlCol="0">
            <a:spAutoFit/>
          </a:bodyPr>
          <a:lstStyle/>
          <a:p>
            <a:r>
              <a:rPr lang="zh-CN" altLang="en-US" sz="1350" dirty="0"/>
              <a:t>教学优化（教师</a:t>
            </a:r>
            <a:r>
              <a:rPr lang="en-US" altLang="zh-CN" sz="1350" dirty="0"/>
              <a:t>+</a:t>
            </a:r>
            <a:r>
              <a:rPr lang="zh-CN" altLang="en-US" sz="1350" dirty="0"/>
              <a:t>前期学生）</a:t>
            </a:r>
          </a:p>
        </p:txBody>
      </p:sp>
      <p:cxnSp>
        <p:nvCxnSpPr>
          <p:cNvPr id="10" name="连接符: 肘形 9">
            <a:extLst>
              <a:ext uri="{FF2B5EF4-FFF2-40B4-BE49-F238E27FC236}">
                <a16:creationId xmlns:a16="http://schemas.microsoft.com/office/drawing/2014/main" id="{351C555B-DE6A-411C-9196-1901CA6866FC}"/>
              </a:ext>
            </a:extLst>
          </p:cNvPr>
          <p:cNvCxnSpPr>
            <a:cxnSpLocks/>
          </p:cNvCxnSpPr>
          <p:nvPr/>
        </p:nvCxnSpPr>
        <p:spPr>
          <a:xfrm flipV="1">
            <a:off x="1515719" y="1944330"/>
            <a:ext cx="5511242" cy="138500"/>
          </a:xfrm>
          <a:prstGeom prst="bentConnector3">
            <a:avLst/>
          </a:prstGeom>
          <a:ln w="63500">
            <a:headEnd type="triangl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9974761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图示 1"/>
          <p:cNvGraphicFramePr/>
          <p:nvPr/>
        </p:nvGraphicFramePr>
        <p:xfrm>
          <a:off x="2856310" y="1335185"/>
          <a:ext cx="3242310" cy="21615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图片 2"/>
          <p:cNvPicPr>
            <a:picLocks noChangeAspect="1"/>
          </p:cNvPicPr>
          <p:nvPr/>
        </p:nvPicPr>
        <p:blipFill>
          <a:blip r:embed="rId8"/>
          <a:stretch>
            <a:fillRect/>
          </a:stretch>
        </p:blipFill>
        <p:spPr>
          <a:xfrm>
            <a:off x="2134076" y="3443438"/>
            <a:ext cx="4979670" cy="2212574"/>
          </a:xfrm>
          <a:prstGeom prst="rect">
            <a:avLst/>
          </a:prstGeom>
          <a:noFill/>
          <a:ln>
            <a:noFill/>
          </a:ln>
        </p:spPr>
      </p:pic>
      <p:sp>
        <p:nvSpPr>
          <p:cNvPr id="4" name="椭圆 3"/>
          <p:cNvSpPr/>
          <p:nvPr/>
        </p:nvSpPr>
        <p:spPr>
          <a:xfrm>
            <a:off x="3273743" y="1096478"/>
            <a:ext cx="2468880" cy="2346960"/>
          </a:xfrm>
          <a:prstGeom prst="ellipse">
            <a:avLst/>
          </a:prstGeom>
          <a:gradFill>
            <a:gsLst>
              <a:gs pos="0">
                <a:srgbClr val="7B32B2">
                  <a:alpha val="1000"/>
                </a:srgbClr>
              </a:gs>
              <a:gs pos="100000">
                <a:srgbClr val="C4A0E3">
                  <a:alpha val="74000"/>
                </a:srgbClr>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a:lstStyle/>
          <a:p>
            <a:endParaRPr lang="zh-CN" altLang="en-US" sz="1350" dirty="0"/>
          </a:p>
        </p:txBody>
      </p:sp>
      <p:sp>
        <p:nvSpPr>
          <p:cNvPr id="5" name="椭圆 4"/>
          <p:cNvSpPr/>
          <p:nvPr/>
        </p:nvSpPr>
        <p:spPr>
          <a:xfrm>
            <a:off x="3939064" y="2467601"/>
            <a:ext cx="1139190" cy="420053"/>
          </a:xfrm>
          <a:prstGeom prst="ellipse">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algn="ctr"/>
            <a:r>
              <a:rPr lang="zh-CN" altLang="en-US" sz="1200" b="1" dirty="0">
                <a:solidFill>
                  <a:schemeClr val="tx1"/>
                </a:solidFill>
              </a:rPr>
              <a:t>全球资源</a:t>
            </a:r>
          </a:p>
        </p:txBody>
      </p:sp>
      <p:sp>
        <p:nvSpPr>
          <p:cNvPr id="6" name="椭圆 26"/>
          <p:cNvSpPr/>
          <p:nvPr/>
        </p:nvSpPr>
        <p:spPr>
          <a:xfrm>
            <a:off x="2442210" y="3443437"/>
            <a:ext cx="4550093" cy="1961198"/>
          </a:xfrm>
          <a:prstGeom prst="ellipse">
            <a:avLst/>
          </a:prstGeom>
          <a:noFill/>
          <a:ln w="28575" cmpd="sng">
            <a:solidFill>
              <a:schemeClr val="accent1">
                <a:shade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sp>
      <p:sp>
        <p:nvSpPr>
          <p:cNvPr id="7" name="文本框 27"/>
          <p:cNvSpPr txBox="1"/>
          <p:nvPr/>
        </p:nvSpPr>
        <p:spPr>
          <a:xfrm>
            <a:off x="2258378" y="4780748"/>
            <a:ext cx="1743551" cy="339566"/>
          </a:xfrm>
          <a:prstGeom prst="rect">
            <a:avLst/>
          </a:prstGeom>
          <a:noFill/>
          <a:ln w="6350">
            <a:noFill/>
          </a:ln>
        </p:spPr>
        <p:style>
          <a:lnRef idx="0">
            <a:schemeClr val="accent1"/>
          </a:lnRef>
          <a:fillRef idx="0">
            <a:schemeClr val="accent1"/>
          </a:fillRef>
          <a:effectRef idx="0">
            <a:schemeClr val="accent1"/>
          </a:effectRef>
          <a:fontRef idx="minor">
            <a:schemeClr val="dk1"/>
          </a:fontRef>
        </p:style>
        <p:txBody>
          <a:bodyPr rot="0" spcFirstLastPara="0" vertOverflow="overflow" horzOverflow="overflow" vert="horz" wrap="square" lIns="68580" tIns="34290" rIns="68580" bIns="34290" numCol="1" spcCol="0" rtlCol="0" fromWordArt="0" anchor="t" anchorCtr="0" forceAA="0" compatLnSpc="1">
            <a:noAutofit/>
          </a:bodyPr>
          <a:lstStyle/>
          <a:p>
            <a:pPr algn="just"/>
            <a:r>
              <a:rPr lang="en-US" altLang="zh-CN" sz="1500" b="1" kern="10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Times New Roman" panose="02020603050405020304"/>
              </a:rPr>
              <a:t>无边界项目组</a:t>
            </a:r>
          </a:p>
        </p:txBody>
      </p:sp>
      <p:sp>
        <p:nvSpPr>
          <p:cNvPr id="8" name="文本框 38"/>
          <p:cNvSpPr txBox="1"/>
          <p:nvPr/>
        </p:nvSpPr>
        <p:spPr>
          <a:xfrm>
            <a:off x="758190" y="3893571"/>
            <a:ext cx="473393" cy="1312307"/>
          </a:xfrm>
          <a:prstGeom prst="rect">
            <a:avLst/>
          </a:prstGeom>
          <a:noFill/>
          <a:ln w="6350">
            <a:noFill/>
          </a:ln>
        </p:spPr>
        <p:style>
          <a:lnRef idx="0">
            <a:schemeClr val="accent1"/>
          </a:lnRef>
          <a:fillRef idx="0">
            <a:schemeClr val="accent1"/>
          </a:fillRef>
          <a:effectRef idx="0">
            <a:schemeClr val="accent1"/>
          </a:effectRef>
          <a:fontRef idx="minor">
            <a:schemeClr val="dk1"/>
          </a:fontRef>
        </p:style>
        <p:txBody>
          <a:bodyPr rot="0" spcFirstLastPara="0" vertOverflow="overflow" horzOverflow="overflow" vert="horz" wrap="square" lIns="68580" tIns="34290" rIns="68580" bIns="34290" numCol="1" spcCol="0" rtlCol="0" fromWordArt="0" anchor="t" anchorCtr="0" forceAA="0" compatLnSpc="1">
            <a:noAutofit/>
          </a:bodyPr>
          <a:lstStyle/>
          <a:p>
            <a:pPr algn="just"/>
            <a:r>
              <a:rPr lang="en-US" altLang="zh-CN" b="1" kern="100" dirty="0" err="1">
                <a:latin typeface="微软雅黑" panose="020B0503020204020204" pitchFamily="34" charset="-122"/>
                <a:ea typeface="微软雅黑" panose="020B0503020204020204" pitchFamily="34" charset="-122"/>
                <a:cs typeface="微软雅黑" panose="020B0503020204020204" pitchFamily="34" charset="-122"/>
                <a:sym typeface="Times New Roman" panose="02020603050405020304"/>
              </a:rPr>
              <a:t>范式转变</a:t>
            </a:r>
            <a:endParaRPr lang="en-US" altLang="zh-CN" b="1" kern="100" dirty="0">
              <a:latin typeface="微软雅黑" panose="020B0503020204020204" pitchFamily="34" charset="-122"/>
              <a:ea typeface="微软雅黑" panose="020B0503020204020204" pitchFamily="34" charset="-122"/>
              <a:cs typeface="微软雅黑" panose="020B0503020204020204" pitchFamily="34" charset="-122"/>
              <a:sym typeface="Times New Roman" panose="02020603050405020304"/>
            </a:endParaRPr>
          </a:p>
        </p:txBody>
      </p:sp>
      <p:sp>
        <p:nvSpPr>
          <p:cNvPr id="9" name="椭圆 8"/>
          <p:cNvSpPr/>
          <p:nvPr/>
        </p:nvSpPr>
        <p:spPr>
          <a:xfrm>
            <a:off x="4101466" y="1639879"/>
            <a:ext cx="813911" cy="446246"/>
          </a:xfrm>
          <a:prstGeom prst="ellipse">
            <a:avLst/>
          </a:prstGeom>
          <a:solidFill>
            <a:schemeClr val="tx2">
              <a:lumMod val="40000"/>
              <a:lumOff val="60000"/>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50" b="1">
                <a:solidFill>
                  <a:schemeClr val="tx1"/>
                </a:solidFill>
              </a:rPr>
              <a:t>数据</a:t>
            </a:r>
          </a:p>
        </p:txBody>
      </p:sp>
      <p:sp>
        <p:nvSpPr>
          <p:cNvPr id="10" name="上下箭头 14"/>
          <p:cNvSpPr/>
          <p:nvPr/>
        </p:nvSpPr>
        <p:spPr>
          <a:xfrm>
            <a:off x="4378643" y="2086126"/>
            <a:ext cx="259556" cy="381476"/>
          </a:xfrm>
          <a:prstGeom prst="upDown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sz="1350"/>
          </a:p>
        </p:txBody>
      </p:sp>
      <p:sp>
        <p:nvSpPr>
          <p:cNvPr id="11" name="下箭头 37"/>
          <p:cNvSpPr/>
          <p:nvPr/>
        </p:nvSpPr>
        <p:spPr>
          <a:xfrm rot="16200000">
            <a:off x="6012419" y="1454618"/>
            <a:ext cx="344805" cy="452914"/>
          </a:xfrm>
          <a:prstGeom prst="downArrow">
            <a:avLst/>
          </a:prstGeom>
          <a:gradFill>
            <a:gsLst>
              <a:gs pos="0">
                <a:srgbClr val="7B32B2"/>
              </a:gs>
              <a:gs pos="100000">
                <a:srgbClr val="401A5D"/>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圆角矩形 18"/>
          <p:cNvSpPr/>
          <p:nvPr/>
        </p:nvSpPr>
        <p:spPr>
          <a:xfrm>
            <a:off x="1122997" y="1037423"/>
            <a:ext cx="1244918" cy="2406015"/>
          </a:xfrm>
          <a:prstGeom prst="roundRect">
            <a:avLst/>
          </a:prstGeom>
          <a:gradFill>
            <a:gsLst>
              <a:gs pos="45000">
                <a:srgbClr val="FAE2EF"/>
              </a:gs>
              <a:gs pos="100000">
                <a:srgbClr val="D6CDEA"/>
              </a:gs>
              <a:gs pos="0">
                <a:srgbClr val="FEF8EA"/>
              </a:gs>
            </a:gsLst>
            <a:lin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50" b="1" dirty="0">
                <a:solidFill>
                  <a:srgbClr val="C00000"/>
                </a:solidFill>
              </a:rPr>
              <a:t>拓展</a:t>
            </a:r>
            <a:endParaRPr lang="zh-CN" altLang="en-US" sz="1350" b="1" dirty="0">
              <a:solidFill>
                <a:schemeClr val="tx1"/>
              </a:solidFill>
            </a:endParaRPr>
          </a:p>
          <a:p>
            <a:pPr algn="ctr"/>
            <a:r>
              <a:rPr lang="zh-CN" altLang="en-US" sz="1350" b="1" dirty="0">
                <a:solidFill>
                  <a:schemeClr val="tx1"/>
                </a:solidFill>
              </a:rPr>
              <a:t>受众群体</a:t>
            </a:r>
          </a:p>
          <a:p>
            <a:pPr algn="ctr"/>
            <a:r>
              <a:rPr lang="zh-CN" altLang="en-US" sz="1200" i="1" dirty="0">
                <a:solidFill>
                  <a:schemeClr val="tx1"/>
                </a:solidFill>
              </a:rPr>
              <a:t>学生</a:t>
            </a:r>
            <a:endParaRPr lang="en-US" altLang="zh-CN" sz="1200" i="1" dirty="0">
              <a:solidFill>
                <a:schemeClr val="tx1"/>
              </a:solidFill>
            </a:endParaRPr>
          </a:p>
          <a:p>
            <a:pPr algn="ctr"/>
            <a:r>
              <a:rPr lang="zh-CN" altLang="en-US" sz="1200" i="1" dirty="0">
                <a:solidFill>
                  <a:schemeClr val="tx1"/>
                </a:solidFill>
              </a:rPr>
              <a:t>↓</a:t>
            </a:r>
            <a:endParaRPr lang="en-US" altLang="zh-CN" sz="1200" i="1" dirty="0">
              <a:solidFill>
                <a:schemeClr val="tx1"/>
              </a:solidFill>
            </a:endParaRPr>
          </a:p>
          <a:p>
            <a:pPr algn="ctr"/>
            <a:r>
              <a:rPr lang="zh-CN" altLang="en-US" sz="1200" i="1" dirty="0">
                <a:solidFill>
                  <a:schemeClr val="tx1"/>
                </a:solidFill>
              </a:rPr>
              <a:t>其他</a:t>
            </a:r>
            <a:endParaRPr lang="en-US" altLang="zh-CN" sz="1200" i="1" dirty="0">
              <a:solidFill>
                <a:schemeClr val="tx1"/>
              </a:solidFill>
            </a:endParaRPr>
          </a:p>
          <a:p>
            <a:pPr algn="ctr"/>
            <a:endParaRPr lang="zh-CN" altLang="en-US" sz="1350" b="1" dirty="0">
              <a:solidFill>
                <a:schemeClr val="tx1"/>
              </a:solidFill>
            </a:endParaRPr>
          </a:p>
          <a:p>
            <a:pPr algn="ctr"/>
            <a:r>
              <a:rPr lang="zh-CN" altLang="en-US" sz="1350" b="1" dirty="0">
                <a:solidFill>
                  <a:srgbClr val="C00000"/>
                </a:solidFill>
              </a:rPr>
              <a:t>拓宽</a:t>
            </a:r>
          </a:p>
          <a:p>
            <a:pPr algn="ctr"/>
            <a:r>
              <a:rPr lang="zh-CN" altLang="en-US" sz="1350" b="1" dirty="0">
                <a:solidFill>
                  <a:schemeClr val="tx1"/>
                </a:solidFill>
              </a:rPr>
              <a:t>服务模式</a:t>
            </a:r>
          </a:p>
          <a:p>
            <a:pPr algn="ctr"/>
            <a:r>
              <a:rPr lang="zh-CN" altLang="en-US" sz="1200" i="1" dirty="0">
                <a:solidFill>
                  <a:schemeClr val="tx1"/>
                </a:solidFill>
              </a:rPr>
              <a:t>互联网</a:t>
            </a:r>
            <a:endParaRPr lang="en-US" altLang="zh-CN" sz="1200" i="1" dirty="0">
              <a:solidFill>
                <a:schemeClr val="tx1"/>
              </a:solidFill>
            </a:endParaRPr>
          </a:p>
          <a:p>
            <a:pPr algn="ctr"/>
            <a:r>
              <a:rPr lang="en-US" altLang="zh-CN" sz="1200" i="1" dirty="0">
                <a:solidFill>
                  <a:schemeClr val="tx1"/>
                </a:solidFill>
              </a:rPr>
              <a:t>+</a:t>
            </a:r>
          </a:p>
          <a:p>
            <a:pPr algn="ctr"/>
            <a:r>
              <a:rPr lang="zh-CN" altLang="en-US" sz="1200" i="1" dirty="0">
                <a:solidFill>
                  <a:schemeClr val="tx1"/>
                </a:solidFill>
              </a:rPr>
              <a:t>物联网</a:t>
            </a:r>
          </a:p>
        </p:txBody>
      </p:sp>
      <p:sp>
        <p:nvSpPr>
          <p:cNvPr id="13" name="下箭头 37"/>
          <p:cNvSpPr/>
          <p:nvPr/>
        </p:nvSpPr>
        <p:spPr>
          <a:xfrm rot="16200000">
            <a:off x="2736533" y="1454618"/>
            <a:ext cx="344805" cy="452914"/>
          </a:xfrm>
          <a:prstGeom prst="downArrow">
            <a:avLst/>
          </a:prstGeom>
          <a:gradFill>
            <a:gsLst>
              <a:gs pos="0">
                <a:srgbClr val="7B32B2"/>
              </a:gs>
              <a:gs pos="100000">
                <a:srgbClr val="401A5D"/>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圆角矩形 28"/>
          <p:cNvSpPr/>
          <p:nvPr/>
        </p:nvSpPr>
        <p:spPr>
          <a:xfrm>
            <a:off x="6581061" y="1135054"/>
            <a:ext cx="1244918" cy="2269808"/>
          </a:xfrm>
          <a:prstGeom prst="roundRect">
            <a:avLst/>
          </a:prstGeom>
          <a:gradFill>
            <a:gsLst>
              <a:gs pos="45000">
                <a:srgbClr val="FAE2EF"/>
              </a:gs>
              <a:gs pos="100000">
                <a:srgbClr val="D6CDEA"/>
              </a:gs>
              <a:gs pos="0">
                <a:srgbClr val="FEF8EA"/>
              </a:gs>
            </a:gsLst>
            <a:lin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50" b="1" dirty="0">
                <a:solidFill>
                  <a:srgbClr val="C00000"/>
                </a:solidFill>
              </a:rPr>
              <a:t>整合</a:t>
            </a:r>
            <a:endParaRPr lang="zh-CN" altLang="en-US" sz="1350" b="1" dirty="0">
              <a:solidFill>
                <a:schemeClr val="tx1"/>
              </a:solidFill>
            </a:endParaRPr>
          </a:p>
          <a:p>
            <a:pPr algn="ctr"/>
            <a:r>
              <a:rPr lang="zh-CN" altLang="en-US" sz="1350" b="1" dirty="0">
                <a:solidFill>
                  <a:schemeClr val="tx1"/>
                </a:solidFill>
              </a:rPr>
              <a:t>全球资源</a:t>
            </a:r>
          </a:p>
          <a:p>
            <a:pPr algn="ctr"/>
            <a:r>
              <a:rPr lang="zh-CN" altLang="en-US" sz="1200" i="1" dirty="0">
                <a:solidFill>
                  <a:schemeClr val="tx1"/>
                </a:solidFill>
              </a:rPr>
              <a:t>人才资源</a:t>
            </a:r>
          </a:p>
          <a:p>
            <a:pPr algn="ctr"/>
            <a:r>
              <a:rPr lang="en-US" altLang="zh-CN" sz="1200" i="1" dirty="0">
                <a:solidFill>
                  <a:schemeClr val="tx1"/>
                </a:solidFill>
              </a:rPr>
              <a:t>+</a:t>
            </a:r>
          </a:p>
          <a:p>
            <a:pPr algn="ctr"/>
            <a:r>
              <a:rPr lang="zh-CN" altLang="en-US" sz="1200" i="1" dirty="0">
                <a:solidFill>
                  <a:schemeClr val="tx1"/>
                </a:solidFill>
              </a:rPr>
              <a:t>科研资源</a:t>
            </a:r>
            <a:endParaRPr lang="zh-CN" altLang="en-US" sz="1350" dirty="0">
              <a:solidFill>
                <a:schemeClr val="tx1"/>
              </a:solidFill>
            </a:endParaRPr>
          </a:p>
          <a:p>
            <a:pPr algn="ctr"/>
            <a:endParaRPr lang="zh-CN" altLang="en-US" sz="1350" b="1" dirty="0">
              <a:solidFill>
                <a:schemeClr val="tx1"/>
              </a:solidFill>
            </a:endParaRPr>
          </a:p>
          <a:p>
            <a:pPr algn="ctr"/>
            <a:r>
              <a:rPr lang="zh-CN" altLang="en-US" sz="1350" b="1" dirty="0">
                <a:solidFill>
                  <a:srgbClr val="C00000"/>
                </a:solidFill>
              </a:rPr>
              <a:t>发展</a:t>
            </a:r>
          </a:p>
          <a:p>
            <a:pPr algn="ctr"/>
            <a:r>
              <a:rPr lang="zh-CN" altLang="en-US" sz="1350" b="1" dirty="0">
                <a:solidFill>
                  <a:schemeClr val="tx1"/>
                </a:solidFill>
              </a:rPr>
              <a:t>终身学习</a:t>
            </a:r>
          </a:p>
          <a:p>
            <a:pPr algn="ctr"/>
            <a:r>
              <a:rPr lang="en-US" altLang="zh-CN" sz="1350" b="1" dirty="0">
                <a:solidFill>
                  <a:schemeClr val="tx1"/>
                </a:solidFill>
              </a:rPr>
              <a:t>+</a:t>
            </a:r>
          </a:p>
          <a:p>
            <a:pPr algn="ctr"/>
            <a:r>
              <a:rPr lang="zh-CN" altLang="en-US" sz="1350" b="1" dirty="0">
                <a:solidFill>
                  <a:schemeClr val="tx1"/>
                </a:solidFill>
              </a:rPr>
              <a:t>群体学习</a:t>
            </a:r>
          </a:p>
        </p:txBody>
      </p:sp>
      <p:cxnSp>
        <p:nvCxnSpPr>
          <p:cNvPr id="15" name="直接箭头连接符 14"/>
          <p:cNvCxnSpPr/>
          <p:nvPr/>
        </p:nvCxnSpPr>
        <p:spPr>
          <a:xfrm flipH="1">
            <a:off x="2911794" y="3189079"/>
            <a:ext cx="803909" cy="554396"/>
          </a:xfrm>
          <a:prstGeom prst="straightConnector1">
            <a:avLst/>
          </a:prstGeom>
          <a:ln w="15875">
            <a:solidFill>
              <a:srgbClr val="00206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p:nvPr/>
        </p:nvCxnSpPr>
        <p:spPr>
          <a:xfrm>
            <a:off x="3715703" y="3159857"/>
            <a:ext cx="174784" cy="927947"/>
          </a:xfrm>
          <a:prstGeom prst="straightConnector1">
            <a:avLst/>
          </a:prstGeom>
          <a:ln w="15875">
            <a:solidFill>
              <a:srgbClr val="00206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p:nvPr/>
        </p:nvCxnSpPr>
        <p:spPr>
          <a:xfrm flipH="1">
            <a:off x="4297680" y="3452909"/>
            <a:ext cx="175975" cy="517737"/>
          </a:xfrm>
          <a:prstGeom prst="straightConnector1">
            <a:avLst/>
          </a:prstGeom>
          <a:ln w="15875">
            <a:solidFill>
              <a:srgbClr val="00206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p:nvPr/>
        </p:nvCxnSpPr>
        <p:spPr>
          <a:xfrm flipH="1">
            <a:off x="4368165" y="3443437"/>
            <a:ext cx="140018" cy="1450658"/>
          </a:xfrm>
          <a:prstGeom prst="straightConnector1">
            <a:avLst/>
          </a:prstGeom>
          <a:ln w="15875">
            <a:solidFill>
              <a:srgbClr val="00206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a:stCxn id="4" idx="5"/>
          </p:cNvCxnSpPr>
          <p:nvPr/>
        </p:nvCxnSpPr>
        <p:spPr>
          <a:xfrm flipH="1">
            <a:off x="5315426" y="3099734"/>
            <a:ext cx="65637" cy="1598623"/>
          </a:xfrm>
          <a:prstGeom prst="straightConnector1">
            <a:avLst/>
          </a:prstGeom>
          <a:ln w="15875">
            <a:solidFill>
              <a:srgbClr val="00206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a:stCxn id="4" idx="5"/>
          </p:cNvCxnSpPr>
          <p:nvPr/>
        </p:nvCxnSpPr>
        <p:spPr>
          <a:xfrm>
            <a:off x="5381063" y="3099733"/>
            <a:ext cx="999258" cy="925682"/>
          </a:xfrm>
          <a:prstGeom prst="straightConnector1">
            <a:avLst/>
          </a:prstGeom>
          <a:ln w="15875">
            <a:solidFill>
              <a:schemeClr val="accent3">
                <a:lumMod val="75000"/>
              </a:schemeClr>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21" name="TextBox 1">
            <a:extLst>
              <a:ext uri="{FF2B5EF4-FFF2-40B4-BE49-F238E27FC236}">
                <a16:creationId xmlns:a16="http://schemas.microsoft.com/office/drawing/2014/main" id="{9BCC82F8-2187-4A7D-84F0-7E019FF0858E}"/>
              </a:ext>
            </a:extLst>
          </p:cNvPr>
          <p:cNvSpPr txBox="1"/>
          <p:nvPr/>
        </p:nvSpPr>
        <p:spPr>
          <a:xfrm>
            <a:off x="378366" y="870814"/>
            <a:ext cx="4801314" cy="646331"/>
          </a:xfrm>
          <a:prstGeom prst="rect">
            <a:avLst/>
          </a:prstGeom>
          <a:noFill/>
        </p:spPr>
        <p:txBody>
          <a:bodyPr wrap="none" rtlCol="0">
            <a:spAutoFit/>
          </a:bodyPr>
          <a:lstStyle/>
          <a:p>
            <a:pPr defTabSz="685800">
              <a:defRPr/>
            </a:pPr>
            <a:r>
              <a:rPr lang="zh-CN" altLang="en-US" sz="3600" dirty="0">
                <a:latin typeface="Calibri"/>
              </a:rPr>
              <a:t>全球化数字出版工作流</a:t>
            </a:r>
            <a:endParaRPr lang="en-US" sz="3600" dirty="0">
              <a:latin typeface="Calibri"/>
            </a:endParaRPr>
          </a:p>
        </p:txBody>
      </p:sp>
    </p:spTree>
    <p:extLst>
      <p:ext uri="{BB962C8B-B14F-4D97-AF65-F5344CB8AC3E}">
        <p14:creationId xmlns:p14="http://schemas.microsoft.com/office/powerpoint/2010/main" val="300340830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170C16-95D8-44C8-9C27-D7F0C1E82C6B}"/>
              </a:ext>
            </a:extLst>
          </p:cNvPr>
          <p:cNvSpPr>
            <a:spLocks noGrp="1"/>
          </p:cNvSpPr>
          <p:nvPr>
            <p:ph type="title"/>
          </p:nvPr>
        </p:nvSpPr>
        <p:spPr/>
        <p:txBody>
          <a:bodyPr/>
          <a:lstStyle/>
          <a:p>
            <a:r>
              <a:rPr lang="zh-CN" altLang="en-US" dirty="0"/>
              <a:t>未来可推广至非洲等世界各地</a:t>
            </a:r>
          </a:p>
        </p:txBody>
      </p:sp>
      <p:sp>
        <p:nvSpPr>
          <p:cNvPr id="3" name="内容占位符 2">
            <a:extLst>
              <a:ext uri="{FF2B5EF4-FFF2-40B4-BE49-F238E27FC236}">
                <a16:creationId xmlns:a16="http://schemas.microsoft.com/office/drawing/2014/main" id="{64DA0EFE-EFB5-493B-BE7A-16E93807B3A8}"/>
              </a:ext>
            </a:extLst>
          </p:cNvPr>
          <p:cNvSpPr>
            <a:spLocks noGrp="1"/>
          </p:cNvSpPr>
          <p:nvPr>
            <p:ph idx="1"/>
          </p:nvPr>
        </p:nvSpPr>
        <p:spPr/>
        <p:txBody>
          <a:bodyPr/>
          <a:lstStyle/>
          <a:p>
            <a:r>
              <a:rPr lang="zh-CN" altLang="en-US" dirty="0"/>
              <a:t>建一个可移动的私网系统，这个范例可以推广到非洲等世界各地，这其实是把</a:t>
            </a:r>
            <a:r>
              <a:rPr lang="en-US" altLang="zh-CN" dirty="0" err="1"/>
              <a:t>icenter</a:t>
            </a:r>
            <a:r>
              <a:rPr lang="zh-CN" altLang="en-US" dirty="0"/>
              <a:t>这个国际化的工程教育和创意创新创业中心的格局又扩展到世界的层面</a:t>
            </a:r>
          </a:p>
        </p:txBody>
      </p:sp>
    </p:spTree>
    <p:extLst>
      <p:ext uri="{BB962C8B-B14F-4D97-AF65-F5344CB8AC3E}">
        <p14:creationId xmlns:p14="http://schemas.microsoft.com/office/powerpoint/2010/main" val="3019240209"/>
      </p:ext>
    </p:extLst>
  </p:cSld>
  <p:clrMapOvr>
    <a:masterClrMapping/>
  </p:clrMapOvr>
</p:sld>
</file>

<file path=ppt/theme/theme1.xml><?xml version="1.0" encoding="utf-8"?>
<a:theme xmlns:a="http://schemas.openxmlformats.org/drawingml/2006/main" name="基础">
  <a:themeElements>
    <a:clrScheme name="蓝绿色">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基础">
      <a:fillStyleLst>
        <a:solidFill>
          <a:schemeClr val="phClr"/>
        </a:solidFill>
        <a:solidFill>
          <a:schemeClr val="phClr">
            <a:tint val="55000"/>
            <a:satMod val="130000"/>
          </a:schemeClr>
        </a:solidFill>
        <a:gradFill rotWithShape="1">
          <a:gsLst>
            <a:gs pos="0">
              <a:schemeClr val="phClr"/>
            </a:gs>
            <a:gs pos="90000">
              <a:schemeClr val="phClr">
                <a:shade val="100000"/>
                <a:satMod val="105000"/>
              </a:schemeClr>
            </a:gs>
            <a:gs pos="100000">
              <a:schemeClr val="phClr">
                <a:shade val="80000"/>
                <a:satMod val="120000"/>
              </a:schemeClr>
            </a:gs>
          </a:gsLst>
          <a:path path="circle">
            <a:fillToRect l="100000" t="100000" r="100000" b="100000"/>
          </a:path>
        </a:gradFill>
      </a:fillStyleLst>
      <a:lnStyleLst>
        <a:ln w="10000" cap="flat" cmpd="sng" algn="ctr">
          <a:solidFill>
            <a:schemeClr val="phClr"/>
          </a:solidFill>
          <a:prstDash val="solid"/>
        </a:ln>
        <a:ln w="19050" cap="flat" cmpd="sng" algn="ctr">
          <a:solidFill>
            <a:schemeClr val="phClr"/>
          </a:solidFill>
          <a:prstDash val="solid"/>
        </a:ln>
        <a:ln w="53975" cap="flat" cmpd="dbl"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38100" dist="25400" dir="5400000" rotWithShape="0">
              <a:srgbClr val="000000">
                <a:alpha val="45000"/>
              </a:srgbClr>
            </a:outerShdw>
          </a:effectLst>
          <a:scene3d>
            <a:camera prst="orthographicFront">
              <a:rot lat="0" lon="0" rev="0"/>
            </a:camera>
            <a:lightRig rig="brightRoom" dir="t"/>
          </a:scene3d>
          <a:sp3d extrusionH="12700" contourW="25400" prstMaterial="flat">
            <a:bevelT w="63500" h="152400" prst="angle"/>
            <a:contourClr>
              <a:schemeClr val="phClr">
                <a:shade val="27000"/>
                <a:satMod val="120000"/>
              </a:schemeClr>
            </a:contourClr>
          </a:sp3d>
        </a:effectStyle>
      </a:effectStyleLst>
      <a:bgFillStyleLst>
        <a:solidFill>
          <a:schemeClr val="phClr"/>
        </a:solidFill>
        <a:solidFill>
          <a:schemeClr val="phClr">
            <a:tint val="95000"/>
            <a:shade val="95000"/>
            <a:satMod val="140000"/>
          </a:schemeClr>
        </a:solidFill>
        <a:solidFill>
          <a:schemeClr val="phClr">
            <a:tint val="90000"/>
            <a:shade val="85000"/>
            <a:satMod val="160000"/>
            <a:lumMod val="110000"/>
          </a:schemeClr>
        </a:solidFill>
      </a:bgFillStyleLst>
    </a:fmtScheme>
  </a:themeElements>
  <a:objectDefaults/>
  <a:extraClrSchemeLst/>
  <a:extLst>
    <a:ext uri="{05A4C25C-085E-4340-85A3-A5531E510DB2}">
      <thm15:themeFamily xmlns:thm15="http://schemas.microsoft.com/office/thememl/2012/main" name="Basis" id="{5665723A-49BA-4B57-8411-A56F8F207965}" vid="{90E45F77-AEFC-46EF-A7C1-5B338C297B02}"/>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TM03457444[[fn=基础]]</Template>
  <TotalTime>1098</TotalTime>
  <Words>9291</Words>
  <Application>Microsoft Office PowerPoint</Application>
  <PresentationFormat>全屏显示(4:3)</PresentationFormat>
  <Paragraphs>1083</Paragraphs>
  <Slides>106</Slides>
  <Notes>35</Notes>
  <HiddenSlides>0</HiddenSlides>
  <MMClips>0</MMClips>
  <ScaleCrop>false</ScaleCrop>
  <HeadingPairs>
    <vt:vector size="6" baseType="variant">
      <vt:variant>
        <vt:lpstr>已用的字体</vt:lpstr>
      </vt:variant>
      <vt:variant>
        <vt:i4>19</vt:i4>
      </vt:variant>
      <vt:variant>
        <vt:lpstr>主题</vt:lpstr>
      </vt:variant>
      <vt:variant>
        <vt:i4>1</vt:i4>
      </vt:variant>
      <vt:variant>
        <vt:lpstr>幻灯片标题</vt:lpstr>
      </vt:variant>
      <vt:variant>
        <vt:i4>106</vt:i4>
      </vt:variant>
    </vt:vector>
  </HeadingPairs>
  <TitlesOfParts>
    <vt:vector size="126" baseType="lpstr">
      <vt:lpstr>Adobe Gothic Std B</vt:lpstr>
      <vt:lpstr>Adobe 繁黑體 Std B</vt:lpstr>
      <vt:lpstr>Avenir Next Condensed Ultra Lig</vt:lpstr>
      <vt:lpstr>Bank Gothic Medium</vt:lpstr>
      <vt:lpstr>Weibei SC</vt:lpstr>
      <vt:lpstr>等线</vt:lpstr>
      <vt:lpstr>方正幼线简体</vt:lpstr>
      <vt:lpstr>黑体</vt:lpstr>
      <vt:lpstr>STXingkai</vt:lpstr>
      <vt:lpstr>STXinwei</vt:lpstr>
      <vt:lpstr>STXinwei</vt:lpstr>
      <vt:lpstr>STZhongsong</vt:lpstr>
      <vt:lpstr>宋体</vt:lpstr>
      <vt:lpstr>微软雅黑</vt:lpstr>
      <vt:lpstr>微软雅黑</vt:lpstr>
      <vt:lpstr>Arial</vt:lpstr>
      <vt:lpstr>Calibri</vt:lpstr>
      <vt:lpstr>Corbel</vt:lpstr>
      <vt:lpstr>Wingdings</vt:lpstr>
      <vt:lpstr>基础</vt:lpstr>
      <vt:lpstr>iCenter 未来发展建议书</vt:lpstr>
      <vt:lpstr>PowerPoint 演示文稿</vt:lpstr>
      <vt:lpstr>作者简介</vt:lpstr>
      <vt:lpstr>目录</vt:lpstr>
      <vt:lpstr>前言</vt:lpstr>
      <vt:lpstr>引言</vt:lpstr>
      <vt:lpstr>新生产范式的到来 引发了教学方式转变的必要性</vt:lpstr>
      <vt:lpstr>Icenter现状</vt:lpstr>
      <vt:lpstr>ICenter技术资源</vt:lpstr>
      <vt:lpstr>PowerPoint 演示文稿</vt:lpstr>
      <vt:lpstr>ICenter人才资源</vt:lpstr>
      <vt:lpstr>ICenter制度保障</vt:lpstr>
      <vt:lpstr>XLP课程赋能ICenter</vt:lpstr>
      <vt:lpstr>2019级MEM新生XLP启动现场展示</vt:lpstr>
      <vt:lpstr>故事板逻辑模型</vt:lpstr>
      <vt:lpstr>PowerPoint 演示文稿</vt:lpstr>
      <vt:lpstr>PowerPoint 演示文稿</vt:lpstr>
      <vt:lpstr>现代生产范式、学习组织应具有的特性</vt:lpstr>
      <vt:lpstr>引言第二部分</vt:lpstr>
      <vt:lpstr>大工科趋势（白峰杉）</vt:lpstr>
      <vt:lpstr>PowerPoint 演示文稿</vt:lpstr>
      <vt:lpstr>战略思维（系统思维）-高旭东</vt:lpstr>
      <vt:lpstr>清华血脉格局（卢达溶）</vt:lpstr>
      <vt:lpstr>PowerPoint 演示文稿</vt:lpstr>
      <vt:lpstr>PowerPoint 演示文稿</vt:lpstr>
      <vt:lpstr>1）实例：智能经济时代的工程管理</vt:lpstr>
      <vt:lpstr>1）实例：智能经济时代的工程管理</vt:lpstr>
      <vt:lpstr>1）实例：智能经济时代的工程管理</vt:lpstr>
      <vt:lpstr>实现方法论的工具---逻辑模型</vt:lpstr>
      <vt:lpstr>逻辑模型</vt:lpstr>
      <vt:lpstr>PowerPoint 演示文稿</vt:lpstr>
      <vt:lpstr>实现方法论的工具—负逻辑模型</vt:lpstr>
      <vt:lpstr>PowerPoint 演示文稿</vt:lpstr>
      <vt:lpstr>PowerPoint 演示文稿</vt:lpstr>
      <vt:lpstr>实现方法论的方式—群体学习行为</vt:lpstr>
      <vt:lpstr>学习要素</vt:lpstr>
      <vt:lpstr>规模效应</vt:lpstr>
      <vt:lpstr>可观测性</vt:lpstr>
      <vt:lpstr>可重组性</vt:lpstr>
      <vt:lpstr>iCenter现状</vt:lpstr>
      <vt:lpstr>iCenter的特色基础与招牌组织</vt:lpstr>
      <vt:lpstr>途径：智能制造+互联网+创客空间</vt:lpstr>
      <vt:lpstr>iCenter照片（很多：器材贵的、高大上的）</vt:lpstr>
      <vt:lpstr>实验室资源介绍-主要参观实验室简介</vt:lpstr>
      <vt:lpstr>工训数据中心 iCenter-DC</vt:lpstr>
      <vt:lpstr>资源列表（表明icenter中心具备很多能力）</vt:lpstr>
      <vt:lpstr>互补性产业人才关系图</vt:lpstr>
      <vt:lpstr>按照右图方式画成人才矩阵</vt:lpstr>
      <vt:lpstr>PowerPoint 演示文稿</vt:lpstr>
      <vt:lpstr>建立校企接口可迭代1.0</vt:lpstr>
      <vt:lpstr>PowerPoint 演示文稿</vt:lpstr>
      <vt:lpstr>DevOps理念与思考</vt:lpstr>
      <vt:lpstr>课程是独立的、学生的思路是隔离的 所以：使用DevOps进行持续集成与迭代部署</vt:lpstr>
      <vt:lpstr>PowerPoint 演示文稿</vt:lpstr>
      <vt:lpstr>PowerPoint 演示文稿</vt:lpstr>
      <vt:lpstr>PowerPoint 演示文稿</vt:lpstr>
      <vt:lpstr>PowerPoint 演示文稿</vt:lpstr>
      <vt:lpstr>如何在课程中应用DevOps</vt:lpstr>
      <vt:lpstr>具有高挑战性的课程设计流程</vt:lpstr>
      <vt:lpstr>业余爱好者自制的钢铁侠喷气引擎</vt:lpstr>
      <vt:lpstr>PowerPoint 演示文稿</vt:lpstr>
      <vt:lpstr>PowerPoint 演示文稿</vt:lpstr>
      <vt:lpstr>针对技术需求的资源配置</vt:lpstr>
      <vt:lpstr>数字化宪章</vt:lpstr>
      <vt:lpstr>原创需要自治</vt:lpstr>
      <vt:lpstr>宪章逻辑模型</vt:lpstr>
      <vt:lpstr>宪章</vt:lpstr>
      <vt:lpstr>宪章的设计原则与方法</vt:lpstr>
      <vt:lpstr>学生宪章内容</vt:lpstr>
      <vt:lpstr>对清华教师管理的建议</vt:lpstr>
      <vt:lpstr>数字化宪章与微服务、iCenter的关联</vt:lpstr>
      <vt:lpstr>数据科技驱动的宪章（即后续修订方向）</vt:lpstr>
      <vt:lpstr>把iCenter变成具有生产能力的图书馆（即信息素养）</vt:lpstr>
      <vt:lpstr>与国际教育机构、国际创客空间的联系</vt:lpstr>
      <vt:lpstr>具有实物出版能力的数字出版工作流</vt:lpstr>
      <vt:lpstr>PowerPoint 演示文稿</vt:lpstr>
      <vt:lpstr>双创（创新创业）教学平台建设</vt:lpstr>
      <vt:lpstr>互联网+创新实践教学平台的三大工具</vt:lpstr>
      <vt:lpstr>微服务</vt:lpstr>
      <vt:lpstr>微服务逻辑模型</vt:lpstr>
      <vt:lpstr>微服务</vt:lpstr>
      <vt:lpstr>PowerPoint 演示文稿</vt:lpstr>
      <vt:lpstr>PowerPoint 演示文稿</vt:lpstr>
      <vt:lpstr>Students Learns writes Constitutions on MediaWiki</vt:lpstr>
      <vt:lpstr>微服务效果展现</vt:lpstr>
      <vt:lpstr>教学实践成果</vt:lpstr>
      <vt:lpstr>部分实践结果</vt:lpstr>
      <vt:lpstr>2019MEM课程体验</vt:lpstr>
      <vt:lpstr>团队自组织能力：批次间组织结构演变</vt:lpstr>
      <vt:lpstr>第二批</vt:lpstr>
      <vt:lpstr>信息传递失误</vt:lpstr>
      <vt:lpstr>故事板意义</vt:lpstr>
      <vt:lpstr>监测数据与历届工作展示</vt:lpstr>
      <vt:lpstr>Wiki命名空间</vt:lpstr>
      <vt:lpstr>小结</vt:lpstr>
      <vt:lpstr>小结</vt:lpstr>
      <vt:lpstr>PowerPoint 演示文稿</vt:lpstr>
      <vt:lpstr>PowerPoint 演示文稿</vt:lpstr>
      <vt:lpstr>未来可推广至非洲等世界各地</vt:lpstr>
      <vt:lpstr>PowerPoint 演示文稿</vt:lpstr>
      <vt:lpstr>PowerPoint 演示文稿</vt:lpstr>
      <vt:lpstr>探究未知驱动学习</vt:lpstr>
      <vt:lpstr>附录</vt:lpstr>
      <vt:lpstr>宪章的文件</vt:lpstr>
      <vt:lpstr>学生学习报告摘录</vt:lpstr>
      <vt:lpstr>XLP操作手册（第三批所做的手册）</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Leiwen Leiwen</dc:creator>
  <cp:lastModifiedBy>Leiwen Leiwen</cp:lastModifiedBy>
  <cp:revision>104</cp:revision>
  <dcterms:created xsi:type="dcterms:W3CDTF">2019-09-16T15:51:18Z</dcterms:created>
  <dcterms:modified xsi:type="dcterms:W3CDTF">2019-09-28T16:56:51Z</dcterms:modified>
</cp:coreProperties>
</file>